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5"/>
  </p:notesMasterIdLst>
  <p:sldIdLst>
    <p:sldId id="256" r:id="rId2"/>
    <p:sldId id="326" r:id="rId3"/>
    <p:sldId id="257" r:id="rId4"/>
    <p:sldId id="258" r:id="rId5"/>
    <p:sldId id="259" r:id="rId6"/>
    <p:sldId id="260" r:id="rId7"/>
    <p:sldId id="261"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432" r:id="rId114"/>
    <p:sldId id="433" r:id="rId115"/>
    <p:sldId id="434" r:id="rId116"/>
    <p:sldId id="435" r:id="rId117"/>
    <p:sldId id="436" r:id="rId118"/>
    <p:sldId id="437" r:id="rId119"/>
    <p:sldId id="438" r:id="rId120"/>
    <p:sldId id="439" r:id="rId121"/>
    <p:sldId id="440" r:id="rId122"/>
    <p:sldId id="441" r:id="rId123"/>
    <p:sldId id="442" r:id="rId124"/>
    <p:sldId id="443" r:id="rId125"/>
    <p:sldId id="444" r:id="rId126"/>
    <p:sldId id="445" r:id="rId127"/>
    <p:sldId id="446" r:id="rId128"/>
    <p:sldId id="447" r:id="rId129"/>
    <p:sldId id="448" r:id="rId130"/>
    <p:sldId id="449" r:id="rId131"/>
    <p:sldId id="450" r:id="rId132"/>
    <p:sldId id="451" r:id="rId133"/>
    <p:sldId id="452" r:id="rId134"/>
    <p:sldId id="453" r:id="rId135"/>
    <p:sldId id="454" r:id="rId136"/>
    <p:sldId id="455" r:id="rId137"/>
    <p:sldId id="456" r:id="rId138"/>
    <p:sldId id="457" r:id="rId139"/>
    <p:sldId id="458" r:id="rId140"/>
    <p:sldId id="459" r:id="rId141"/>
    <p:sldId id="460" r:id="rId142"/>
    <p:sldId id="461" r:id="rId143"/>
    <p:sldId id="462" r:id="rId144"/>
    <p:sldId id="463" r:id="rId145"/>
    <p:sldId id="464" r:id="rId146"/>
    <p:sldId id="465" r:id="rId147"/>
    <p:sldId id="466" r:id="rId148"/>
    <p:sldId id="467" r:id="rId149"/>
    <p:sldId id="468" r:id="rId150"/>
    <p:sldId id="469" r:id="rId151"/>
    <p:sldId id="470" r:id="rId152"/>
    <p:sldId id="471" r:id="rId153"/>
    <p:sldId id="472" r:id="rId154"/>
    <p:sldId id="473" r:id="rId155"/>
    <p:sldId id="474" r:id="rId156"/>
    <p:sldId id="475" r:id="rId157"/>
    <p:sldId id="476" r:id="rId158"/>
    <p:sldId id="477" r:id="rId159"/>
    <p:sldId id="478" r:id="rId160"/>
    <p:sldId id="479" r:id="rId161"/>
    <p:sldId id="480" r:id="rId162"/>
    <p:sldId id="481" r:id="rId163"/>
    <p:sldId id="482" r:id="rId164"/>
    <p:sldId id="483" r:id="rId165"/>
    <p:sldId id="484" r:id="rId166"/>
    <p:sldId id="485" r:id="rId167"/>
    <p:sldId id="486" r:id="rId168"/>
    <p:sldId id="487" r:id="rId169"/>
    <p:sldId id="488" r:id="rId170"/>
    <p:sldId id="489" r:id="rId171"/>
    <p:sldId id="490" r:id="rId172"/>
    <p:sldId id="491" r:id="rId173"/>
    <p:sldId id="492" r:id="rId174"/>
    <p:sldId id="493" r:id="rId175"/>
    <p:sldId id="494" r:id="rId176"/>
    <p:sldId id="495" r:id="rId177"/>
    <p:sldId id="496" r:id="rId178"/>
    <p:sldId id="497" r:id="rId179"/>
    <p:sldId id="498" r:id="rId180"/>
    <p:sldId id="499" r:id="rId181"/>
    <p:sldId id="500" r:id="rId182"/>
    <p:sldId id="501" r:id="rId183"/>
    <p:sldId id="502" r:id="rId184"/>
    <p:sldId id="503" r:id="rId185"/>
    <p:sldId id="504" r:id="rId186"/>
    <p:sldId id="505" r:id="rId187"/>
    <p:sldId id="506" r:id="rId188"/>
    <p:sldId id="507" r:id="rId189"/>
    <p:sldId id="508" r:id="rId190"/>
    <p:sldId id="509" r:id="rId191"/>
    <p:sldId id="510" r:id="rId192"/>
    <p:sldId id="511" r:id="rId193"/>
    <p:sldId id="512" r:id="rId194"/>
    <p:sldId id="513" r:id="rId195"/>
    <p:sldId id="514" r:id="rId196"/>
    <p:sldId id="515" r:id="rId197"/>
    <p:sldId id="516" r:id="rId198"/>
    <p:sldId id="517" r:id="rId199"/>
    <p:sldId id="518" r:id="rId200"/>
    <p:sldId id="519" r:id="rId201"/>
    <p:sldId id="520" r:id="rId202"/>
    <p:sldId id="521" r:id="rId203"/>
    <p:sldId id="522" r:id="rId204"/>
    <p:sldId id="523" r:id="rId205"/>
    <p:sldId id="524" r:id="rId206"/>
    <p:sldId id="525" r:id="rId207"/>
    <p:sldId id="526" r:id="rId208"/>
    <p:sldId id="527" r:id="rId209"/>
    <p:sldId id="528" r:id="rId210"/>
    <p:sldId id="530" r:id="rId211"/>
    <p:sldId id="531" r:id="rId212"/>
    <p:sldId id="533" r:id="rId213"/>
    <p:sldId id="292" r:id="rId214"/>
    <p:sldId id="293" r:id="rId215"/>
    <p:sldId id="294" r:id="rId216"/>
    <p:sldId id="262" r:id="rId217"/>
    <p:sldId id="296" r:id="rId218"/>
    <p:sldId id="272" r:id="rId219"/>
    <p:sldId id="273" r:id="rId220"/>
    <p:sldId id="274" r:id="rId221"/>
    <p:sldId id="275" r:id="rId222"/>
    <p:sldId id="276" r:id="rId223"/>
    <p:sldId id="277" r:id="rId224"/>
    <p:sldId id="278" r:id="rId225"/>
    <p:sldId id="279" r:id="rId226"/>
    <p:sldId id="280" r:id="rId227"/>
    <p:sldId id="281" r:id="rId228"/>
    <p:sldId id="283" r:id="rId229"/>
    <p:sldId id="284" r:id="rId230"/>
    <p:sldId id="282" r:id="rId231"/>
    <p:sldId id="285" r:id="rId232"/>
    <p:sldId id="306" r:id="rId233"/>
    <p:sldId id="298" r:id="rId234"/>
    <p:sldId id="299" r:id="rId235"/>
    <p:sldId id="307" r:id="rId236"/>
    <p:sldId id="308" r:id="rId237"/>
    <p:sldId id="313" r:id="rId238"/>
    <p:sldId id="314" r:id="rId239"/>
    <p:sldId id="315" r:id="rId240"/>
    <p:sldId id="316" r:id="rId241"/>
    <p:sldId id="318" r:id="rId242"/>
    <p:sldId id="319" r:id="rId243"/>
    <p:sldId id="320" r:id="rId244"/>
    <p:sldId id="309" r:id="rId245"/>
    <p:sldId id="310" r:id="rId246"/>
    <p:sldId id="325" r:id="rId247"/>
    <p:sldId id="287" r:id="rId248"/>
    <p:sldId id="322" r:id="rId249"/>
    <p:sldId id="323" r:id="rId250"/>
    <p:sldId id="288" r:id="rId251"/>
    <p:sldId id="324" r:id="rId252"/>
    <p:sldId id="289" r:id="rId253"/>
    <p:sldId id="321" r:id="rId2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71FAB-B8B7-4092-8CFD-C8A66D806DEC}" v="9" dt="2024-11-08T21:43:06.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91" d="100"/>
          <a:sy n="91" d="100"/>
        </p:scale>
        <p:origin x="36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microsoft.com/office/2016/11/relationships/changesInfo" Target="changesInfos/changesInfo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microsoft.com/office/2015/10/relationships/revisionInfo" Target="revisionInfo.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etal Sambyal" userId="479577e91f9d1215" providerId="LiveId" clId="{8A171FAB-B8B7-4092-8CFD-C8A66D806DEC}"/>
    <pc:docChg chg="custSel addSld delSld modSld sldOrd">
      <pc:chgData name="Sheetal Sambyal" userId="479577e91f9d1215" providerId="LiveId" clId="{8A171FAB-B8B7-4092-8CFD-C8A66D806DEC}" dt="2024-11-09T04:36:47.529" v="410"/>
      <pc:docMkLst>
        <pc:docMk/>
      </pc:docMkLst>
      <pc:sldChg chg="modSp mod">
        <pc:chgData name="Sheetal Sambyal" userId="479577e91f9d1215" providerId="LiveId" clId="{8A171FAB-B8B7-4092-8CFD-C8A66D806DEC}" dt="2024-11-08T21:14:42.045" v="41" actId="20577"/>
        <pc:sldMkLst>
          <pc:docMk/>
          <pc:sldMk cId="1246918827" sldId="259"/>
        </pc:sldMkLst>
        <pc:spChg chg="mod">
          <ac:chgData name="Sheetal Sambyal" userId="479577e91f9d1215" providerId="LiveId" clId="{8A171FAB-B8B7-4092-8CFD-C8A66D806DEC}" dt="2024-11-08T21:14:42.045" v="41" actId="20577"/>
          <ac:spMkLst>
            <pc:docMk/>
            <pc:sldMk cId="1246918827" sldId="259"/>
            <ac:spMk id="4" creationId="{5548918B-1CC6-58C0-D31A-2B78D4E5AB22}"/>
          </ac:spMkLst>
        </pc:spChg>
      </pc:sldChg>
      <pc:sldChg chg="modSp mod">
        <pc:chgData name="Sheetal Sambyal" userId="479577e91f9d1215" providerId="LiveId" clId="{8A171FAB-B8B7-4092-8CFD-C8A66D806DEC}" dt="2024-11-08T20:52:16.993" v="4" actId="27636"/>
        <pc:sldMkLst>
          <pc:docMk/>
          <pc:sldMk cId="1652378150" sldId="261"/>
        </pc:sldMkLst>
        <pc:spChg chg="mod">
          <ac:chgData name="Sheetal Sambyal" userId="479577e91f9d1215" providerId="LiveId" clId="{8A171FAB-B8B7-4092-8CFD-C8A66D806DEC}" dt="2024-11-08T20:52:16.993" v="4" actId="27636"/>
          <ac:spMkLst>
            <pc:docMk/>
            <pc:sldMk cId="1652378150" sldId="261"/>
            <ac:spMk id="3" creationId="{CCA1D8C7-4133-FF16-1E28-1E8834FF6413}"/>
          </ac:spMkLst>
        </pc:spChg>
      </pc:sldChg>
      <pc:sldChg chg="modSp mod">
        <pc:chgData name="Sheetal Sambyal" userId="479577e91f9d1215" providerId="LiveId" clId="{8A171FAB-B8B7-4092-8CFD-C8A66D806DEC}" dt="2024-11-08T21:04:32.551" v="36" actId="313"/>
        <pc:sldMkLst>
          <pc:docMk/>
          <pc:sldMk cId="3834401373" sldId="272"/>
        </pc:sldMkLst>
        <pc:spChg chg="mod">
          <ac:chgData name="Sheetal Sambyal" userId="479577e91f9d1215" providerId="LiveId" clId="{8A171FAB-B8B7-4092-8CFD-C8A66D806DEC}" dt="2024-11-08T21:04:32.551" v="36" actId="313"/>
          <ac:spMkLst>
            <pc:docMk/>
            <pc:sldMk cId="3834401373" sldId="272"/>
            <ac:spMk id="4" creationId="{18829B3A-8733-2F29-C311-1E90038F4AA5}"/>
          </ac:spMkLst>
        </pc:spChg>
      </pc:sldChg>
      <pc:sldChg chg="ord">
        <pc:chgData name="Sheetal Sambyal" userId="479577e91f9d1215" providerId="LiveId" clId="{8A171FAB-B8B7-4092-8CFD-C8A66D806DEC}" dt="2024-11-08T21:33:14.459" v="47"/>
        <pc:sldMkLst>
          <pc:docMk/>
          <pc:sldMk cId="2876748227" sldId="288"/>
        </pc:sldMkLst>
      </pc:sldChg>
      <pc:sldChg chg="del">
        <pc:chgData name="Sheetal Sambyal" userId="479577e91f9d1215" providerId="LiveId" clId="{8A171FAB-B8B7-4092-8CFD-C8A66D806DEC}" dt="2024-11-08T21:48:05.181" v="183" actId="2696"/>
        <pc:sldMkLst>
          <pc:docMk/>
          <pc:sldMk cId="514594934" sldId="290"/>
        </pc:sldMkLst>
      </pc:sldChg>
      <pc:sldChg chg="del">
        <pc:chgData name="Sheetal Sambyal" userId="479577e91f9d1215" providerId="LiveId" clId="{8A171FAB-B8B7-4092-8CFD-C8A66D806DEC}" dt="2024-11-08T21:48:13.067" v="184" actId="2696"/>
        <pc:sldMkLst>
          <pc:docMk/>
          <pc:sldMk cId="168511862" sldId="291"/>
        </pc:sldMkLst>
      </pc:sldChg>
      <pc:sldChg chg="del">
        <pc:chgData name="Sheetal Sambyal" userId="479577e91f9d1215" providerId="LiveId" clId="{8A171FAB-B8B7-4092-8CFD-C8A66D806DEC}" dt="2024-11-08T21:49:03.090" v="191" actId="2696"/>
        <pc:sldMkLst>
          <pc:docMk/>
          <pc:sldMk cId="1559343830" sldId="295"/>
        </pc:sldMkLst>
      </pc:sldChg>
      <pc:sldChg chg="del">
        <pc:chgData name="Sheetal Sambyal" userId="479577e91f9d1215" providerId="LiveId" clId="{8A171FAB-B8B7-4092-8CFD-C8A66D806DEC}" dt="2024-11-08T21:49:08.281" v="192" actId="2696"/>
        <pc:sldMkLst>
          <pc:docMk/>
          <pc:sldMk cId="1234712118" sldId="297"/>
        </pc:sldMkLst>
      </pc:sldChg>
      <pc:sldChg chg="del">
        <pc:chgData name="Sheetal Sambyal" userId="479577e91f9d1215" providerId="LiveId" clId="{8A171FAB-B8B7-4092-8CFD-C8A66D806DEC}" dt="2024-11-08T21:48:18.787" v="185" actId="2696"/>
        <pc:sldMkLst>
          <pc:docMk/>
          <pc:sldMk cId="411881113" sldId="300"/>
        </pc:sldMkLst>
      </pc:sldChg>
      <pc:sldChg chg="del">
        <pc:chgData name="Sheetal Sambyal" userId="479577e91f9d1215" providerId="LiveId" clId="{8A171FAB-B8B7-4092-8CFD-C8A66D806DEC}" dt="2024-11-08T21:48:23.163" v="186" actId="2696"/>
        <pc:sldMkLst>
          <pc:docMk/>
          <pc:sldMk cId="1578784532" sldId="301"/>
        </pc:sldMkLst>
      </pc:sldChg>
      <pc:sldChg chg="del">
        <pc:chgData name="Sheetal Sambyal" userId="479577e91f9d1215" providerId="LiveId" clId="{8A171FAB-B8B7-4092-8CFD-C8A66D806DEC}" dt="2024-11-08T21:48:28.598" v="187" actId="2696"/>
        <pc:sldMkLst>
          <pc:docMk/>
          <pc:sldMk cId="841194811" sldId="302"/>
        </pc:sldMkLst>
      </pc:sldChg>
      <pc:sldChg chg="del">
        <pc:chgData name="Sheetal Sambyal" userId="479577e91f9d1215" providerId="LiveId" clId="{8A171FAB-B8B7-4092-8CFD-C8A66D806DEC}" dt="2024-11-08T21:48:36.024" v="188" actId="2696"/>
        <pc:sldMkLst>
          <pc:docMk/>
          <pc:sldMk cId="3518763305" sldId="303"/>
        </pc:sldMkLst>
      </pc:sldChg>
      <pc:sldChg chg="del">
        <pc:chgData name="Sheetal Sambyal" userId="479577e91f9d1215" providerId="LiveId" clId="{8A171FAB-B8B7-4092-8CFD-C8A66D806DEC}" dt="2024-11-08T21:48:40.014" v="189" actId="2696"/>
        <pc:sldMkLst>
          <pc:docMk/>
          <pc:sldMk cId="375993667" sldId="304"/>
        </pc:sldMkLst>
      </pc:sldChg>
      <pc:sldChg chg="del">
        <pc:chgData name="Sheetal Sambyal" userId="479577e91f9d1215" providerId="LiveId" clId="{8A171FAB-B8B7-4092-8CFD-C8A66D806DEC}" dt="2024-11-08T21:48:45.725" v="190" actId="2696"/>
        <pc:sldMkLst>
          <pc:docMk/>
          <pc:sldMk cId="2724563900" sldId="305"/>
        </pc:sldMkLst>
      </pc:sldChg>
      <pc:sldChg chg="modSp mod">
        <pc:chgData name="Sheetal Sambyal" userId="479577e91f9d1215" providerId="LiveId" clId="{8A171FAB-B8B7-4092-8CFD-C8A66D806DEC}" dt="2024-11-08T21:50:06.251" v="197" actId="1076"/>
        <pc:sldMkLst>
          <pc:docMk/>
          <pc:sldMk cId="1435456256" sldId="323"/>
        </pc:sldMkLst>
        <pc:spChg chg="mod">
          <ac:chgData name="Sheetal Sambyal" userId="479577e91f9d1215" providerId="LiveId" clId="{8A171FAB-B8B7-4092-8CFD-C8A66D806DEC}" dt="2024-11-08T21:50:06.251" v="197" actId="1076"/>
          <ac:spMkLst>
            <pc:docMk/>
            <pc:sldMk cId="1435456256" sldId="323"/>
            <ac:spMk id="3" creationId="{AD7D7A45-BEA1-9222-FB0A-1FD2941C6E50}"/>
          </ac:spMkLst>
        </pc:spChg>
      </pc:sldChg>
      <pc:sldChg chg="modSp mod">
        <pc:chgData name="Sheetal Sambyal" userId="479577e91f9d1215" providerId="LiveId" clId="{8A171FAB-B8B7-4092-8CFD-C8A66D806DEC}" dt="2024-11-08T21:34:39.227" v="103" actId="113"/>
        <pc:sldMkLst>
          <pc:docMk/>
          <pc:sldMk cId="181716958" sldId="325"/>
        </pc:sldMkLst>
        <pc:spChg chg="mod">
          <ac:chgData name="Sheetal Sambyal" userId="479577e91f9d1215" providerId="LiveId" clId="{8A171FAB-B8B7-4092-8CFD-C8A66D806DEC}" dt="2024-11-08T21:34:39.227" v="103" actId="113"/>
          <ac:spMkLst>
            <pc:docMk/>
            <pc:sldMk cId="181716958" sldId="325"/>
            <ac:spMk id="2" creationId="{8579CC45-4849-3122-0365-AFE0E6EFA26B}"/>
          </ac:spMkLst>
        </pc:spChg>
        <pc:spChg chg="mod">
          <ac:chgData name="Sheetal Sambyal" userId="479577e91f9d1215" providerId="LiveId" clId="{8A171FAB-B8B7-4092-8CFD-C8A66D806DEC}" dt="2024-11-08T21:34:32.648" v="101" actId="27636"/>
          <ac:spMkLst>
            <pc:docMk/>
            <pc:sldMk cId="181716958" sldId="325"/>
            <ac:spMk id="3" creationId="{1A2D2AAF-FF65-9078-2203-6100033A82CD}"/>
          </ac:spMkLst>
        </pc:spChg>
      </pc:sldChg>
      <pc:sldChg chg="addSp delSp modSp new mod">
        <pc:chgData name="Sheetal Sambyal" userId="479577e91f9d1215" providerId="LiveId" clId="{8A171FAB-B8B7-4092-8CFD-C8A66D806DEC}" dt="2024-11-08T21:46:35.057" v="182" actId="113"/>
        <pc:sldMkLst>
          <pc:docMk/>
          <pc:sldMk cId="613426730" sldId="326"/>
        </pc:sldMkLst>
        <pc:spChg chg="mod">
          <ac:chgData name="Sheetal Sambyal" userId="479577e91f9d1215" providerId="LiveId" clId="{8A171FAB-B8B7-4092-8CFD-C8A66D806DEC}" dt="2024-11-08T21:46:35.057" v="182" actId="113"/>
          <ac:spMkLst>
            <pc:docMk/>
            <pc:sldMk cId="613426730" sldId="326"/>
            <ac:spMk id="2" creationId="{9F573926-A3FB-B3FE-FB2A-69F6DE4CF35C}"/>
          </ac:spMkLst>
        </pc:spChg>
        <pc:spChg chg="del">
          <ac:chgData name="Sheetal Sambyal" userId="479577e91f9d1215" providerId="LiveId" clId="{8A171FAB-B8B7-4092-8CFD-C8A66D806DEC}" dt="2024-11-08T21:42:56.041" v="105"/>
          <ac:spMkLst>
            <pc:docMk/>
            <pc:sldMk cId="613426730" sldId="326"/>
            <ac:spMk id="3" creationId="{E5FED5CC-9E05-3618-48BA-EF4A33DEBE10}"/>
          </ac:spMkLst>
        </pc:spChg>
        <pc:spChg chg="add mod">
          <ac:chgData name="Sheetal Sambyal" userId="479577e91f9d1215" providerId="LiveId" clId="{8A171FAB-B8B7-4092-8CFD-C8A66D806DEC}" dt="2024-11-08T21:45:22.947" v="154" actId="20577"/>
          <ac:spMkLst>
            <pc:docMk/>
            <pc:sldMk cId="613426730" sldId="326"/>
            <ac:spMk id="5" creationId="{20CF052E-00FE-8621-F351-CEA5BE01FA9D}"/>
          </ac:spMkLst>
        </pc:spChg>
        <pc:graphicFrameChg chg="add mod modGraphic">
          <ac:chgData name="Sheetal Sambyal" userId="479577e91f9d1215" providerId="LiveId" clId="{8A171FAB-B8B7-4092-8CFD-C8A66D806DEC}" dt="2024-11-08T21:46:18.047" v="165" actId="14100"/>
          <ac:graphicFrameMkLst>
            <pc:docMk/>
            <pc:sldMk cId="613426730" sldId="326"/>
            <ac:graphicFrameMk id="4" creationId="{3B569DD2-9D43-1E37-3E97-CBE3B82872E4}"/>
          </ac:graphicFrameMkLst>
        </pc:graphicFrameChg>
      </pc:sldChg>
      <pc:sldChg chg="new">
        <pc:chgData name="Sheetal Sambyal" userId="479577e91f9d1215" providerId="LiveId" clId="{8A171FAB-B8B7-4092-8CFD-C8A66D806DEC}" dt="2024-11-09T04:35:18.389" v="198" actId="680"/>
        <pc:sldMkLst>
          <pc:docMk/>
          <pc:sldMk cId="3095525563" sldId="327"/>
        </pc:sldMkLst>
      </pc:sldChg>
      <pc:sldChg chg="new">
        <pc:chgData name="Sheetal Sambyal" userId="479577e91f9d1215" providerId="LiveId" clId="{8A171FAB-B8B7-4092-8CFD-C8A66D806DEC}" dt="2024-11-09T04:35:18.880" v="199" actId="680"/>
        <pc:sldMkLst>
          <pc:docMk/>
          <pc:sldMk cId="1931277152" sldId="328"/>
        </pc:sldMkLst>
      </pc:sldChg>
      <pc:sldChg chg="new">
        <pc:chgData name="Sheetal Sambyal" userId="479577e91f9d1215" providerId="LiveId" clId="{8A171FAB-B8B7-4092-8CFD-C8A66D806DEC}" dt="2024-11-09T04:35:18.927" v="200" actId="680"/>
        <pc:sldMkLst>
          <pc:docMk/>
          <pc:sldMk cId="3319841952" sldId="329"/>
        </pc:sldMkLst>
      </pc:sldChg>
      <pc:sldChg chg="new">
        <pc:chgData name="Sheetal Sambyal" userId="479577e91f9d1215" providerId="LiveId" clId="{8A171FAB-B8B7-4092-8CFD-C8A66D806DEC}" dt="2024-11-09T04:35:18.943" v="201" actId="680"/>
        <pc:sldMkLst>
          <pc:docMk/>
          <pc:sldMk cId="4091210869" sldId="330"/>
        </pc:sldMkLst>
      </pc:sldChg>
      <pc:sldChg chg="new">
        <pc:chgData name="Sheetal Sambyal" userId="479577e91f9d1215" providerId="LiveId" clId="{8A171FAB-B8B7-4092-8CFD-C8A66D806DEC}" dt="2024-11-09T04:35:18.959" v="202" actId="680"/>
        <pc:sldMkLst>
          <pc:docMk/>
          <pc:sldMk cId="3449728377" sldId="331"/>
        </pc:sldMkLst>
      </pc:sldChg>
      <pc:sldChg chg="new">
        <pc:chgData name="Sheetal Sambyal" userId="479577e91f9d1215" providerId="LiveId" clId="{8A171FAB-B8B7-4092-8CFD-C8A66D806DEC}" dt="2024-11-09T04:35:18.990" v="203" actId="680"/>
        <pc:sldMkLst>
          <pc:docMk/>
          <pc:sldMk cId="1397391673" sldId="332"/>
        </pc:sldMkLst>
      </pc:sldChg>
      <pc:sldChg chg="new">
        <pc:chgData name="Sheetal Sambyal" userId="479577e91f9d1215" providerId="LiveId" clId="{8A171FAB-B8B7-4092-8CFD-C8A66D806DEC}" dt="2024-11-09T04:35:19.021" v="204" actId="680"/>
        <pc:sldMkLst>
          <pc:docMk/>
          <pc:sldMk cId="2495461702" sldId="333"/>
        </pc:sldMkLst>
      </pc:sldChg>
      <pc:sldChg chg="new">
        <pc:chgData name="Sheetal Sambyal" userId="479577e91f9d1215" providerId="LiveId" clId="{8A171FAB-B8B7-4092-8CFD-C8A66D806DEC}" dt="2024-11-09T04:35:19.053" v="205" actId="680"/>
        <pc:sldMkLst>
          <pc:docMk/>
          <pc:sldMk cId="100766732" sldId="334"/>
        </pc:sldMkLst>
      </pc:sldChg>
      <pc:sldChg chg="new">
        <pc:chgData name="Sheetal Sambyal" userId="479577e91f9d1215" providerId="LiveId" clId="{8A171FAB-B8B7-4092-8CFD-C8A66D806DEC}" dt="2024-11-09T04:35:19.084" v="206" actId="680"/>
        <pc:sldMkLst>
          <pc:docMk/>
          <pc:sldMk cId="3690285886" sldId="335"/>
        </pc:sldMkLst>
      </pc:sldChg>
      <pc:sldChg chg="new">
        <pc:chgData name="Sheetal Sambyal" userId="479577e91f9d1215" providerId="LiveId" clId="{8A171FAB-B8B7-4092-8CFD-C8A66D806DEC}" dt="2024-11-09T04:35:19.115" v="207" actId="680"/>
        <pc:sldMkLst>
          <pc:docMk/>
          <pc:sldMk cId="299642007" sldId="336"/>
        </pc:sldMkLst>
      </pc:sldChg>
      <pc:sldChg chg="new">
        <pc:chgData name="Sheetal Sambyal" userId="479577e91f9d1215" providerId="LiveId" clId="{8A171FAB-B8B7-4092-8CFD-C8A66D806DEC}" dt="2024-11-09T04:35:19.147" v="208" actId="680"/>
        <pc:sldMkLst>
          <pc:docMk/>
          <pc:sldMk cId="4152299368" sldId="337"/>
        </pc:sldMkLst>
      </pc:sldChg>
      <pc:sldChg chg="new">
        <pc:chgData name="Sheetal Sambyal" userId="479577e91f9d1215" providerId="LiveId" clId="{8A171FAB-B8B7-4092-8CFD-C8A66D806DEC}" dt="2024-11-09T04:35:19.162" v="209" actId="680"/>
        <pc:sldMkLst>
          <pc:docMk/>
          <pc:sldMk cId="601795624" sldId="338"/>
        </pc:sldMkLst>
      </pc:sldChg>
      <pc:sldChg chg="new">
        <pc:chgData name="Sheetal Sambyal" userId="479577e91f9d1215" providerId="LiveId" clId="{8A171FAB-B8B7-4092-8CFD-C8A66D806DEC}" dt="2024-11-09T04:35:19.209" v="210" actId="680"/>
        <pc:sldMkLst>
          <pc:docMk/>
          <pc:sldMk cId="2397849599" sldId="339"/>
        </pc:sldMkLst>
      </pc:sldChg>
      <pc:sldChg chg="new">
        <pc:chgData name="Sheetal Sambyal" userId="479577e91f9d1215" providerId="LiveId" clId="{8A171FAB-B8B7-4092-8CFD-C8A66D806DEC}" dt="2024-11-09T04:35:19.237" v="211" actId="680"/>
        <pc:sldMkLst>
          <pc:docMk/>
          <pc:sldMk cId="1450165076" sldId="340"/>
        </pc:sldMkLst>
      </pc:sldChg>
      <pc:sldChg chg="new">
        <pc:chgData name="Sheetal Sambyal" userId="479577e91f9d1215" providerId="LiveId" clId="{8A171FAB-B8B7-4092-8CFD-C8A66D806DEC}" dt="2024-11-09T04:35:19.257" v="212" actId="680"/>
        <pc:sldMkLst>
          <pc:docMk/>
          <pc:sldMk cId="3897676582" sldId="341"/>
        </pc:sldMkLst>
      </pc:sldChg>
      <pc:sldChg chg="new">
        <pc:chgData name="Sheetal Sambyal" userId="479577e91f9d1215" providerId="LiveId" clId="{8A171FAB-B8B7-4092-8CFD-C8A66D806DEC}" dt="2024-11-09T04:35:19.288" v="213" actId="680"/>
        <pc:sldMkLst>
          <pc:docMk/>
          <pc:sldMk cId="1755171252" sldId="342"/>
        </pc:sldMkLst>
      </pc:sldChg>
      <pc:sldChg chg="new">
        <pc:chgData name="Sheetal Sambyal" userId="479577e91f9d1215" providerId="LiveId" clId="{8A171FAB-B8B7-4092-8CFD-C8A66D806DEC}" dt="2024-11-09T04:35:19.319" v="214" actId="680"/>
        <pc:sldMkLst>
          <pc:docMk/>
          <pc:sldMk cId="3477076878" sldId="343"/>
        </pc:sldMkLst>
      </pc:sldChg>
      <pc:sldChg chg="new">
        <pc:chgData name="Sheetal Sambyal" userId="479577e91f9d1215" providerId="LiveId" clId="{8A171FAB-B8B7-4092-8CFD-C8A66D806DEC}" dt="2024-11-09T04:35:19.350" v="215" actId="680"/>
        <pc:sldMkLst>
          <pc:docMk/>
          <pc:sldMk cId="291126004" sldId="344"/>
        </pc:sldMkLst>
      </pc:sldChg>
      <pc:sldChg chg="new">
        <pc:chgData name="Sheetal Sambyal" userId="479577e91f9d1215" providerId="LiveId" clId="{8A171FAB-B8B7-4092-8CFD-C8A66D806DEC}" dt="2024-11-09T04:35:19.382" v="216" actId="680"/>
        <pc:sldMkLst>
          <pc:docMk/>
          <pc:sldMk cId="59769693" sldId="345"/>
        </pc:sldMkLst>
      </pc:sldChg>
      <pc:sldChg chg="new">
        <pc:chgData name="Sheetal Sambyal" userId="479577e91f9d1215" providerId="LiveId" clId="{8A171FAB-B8B7-4092-8CFD-C8A66D806DEC}" dt="2024-11-09T04:35:19.413" v="217" actId="680"/>
        <pc:sldMkLst>
          <pc:docMk/>
          <pc:sldMk cId="1543655816" sldId="346"/>
        </pc:sldMkLst>
      </pc:sldChg>
      <pc:sldChg chg="new">
        <pc:chgData name="Sheetal Sambyal" userId="479577e91f9d1215" providerId="LiveId" clId="{8A171FAB-B8B7-4092-8CFD-C8A66D806DEC}" dt="2024-11-09T04:35:19.445" v="218" actId="680"/>
        <pc:sldMkLst>
          <pc:docMk/>
          <pc:sldMk cId="3787285017" sldId="347"/>
        </pc:sldMkLst>
      </pc:sldChg>
      <pc:sldChg chg="new">
        <pc:chgData name="Sheetal Sambyal" userId="479577e91f9d1215" providerId="LiveId" clId="{8A171FAB-B8B7-4092-8CFD-C8A66D806DEC}" dt="2024-11-09T04:35:19.476" v="219" actId="680"/>
        <pc:sldMkLst>
          <pc:docMk/>
          <pc:sldMk cId="1661708335" sldId="348"/>
        </pc:sldMkLst>
      </pc:sldChg>
      <pc:sldChg chg="new">
        <pc:chgData name="Sheetal Sambyal" userId="479577e91f9d1215" providerId="LiveId" clId="{8A171FAB-B8B7-4092-8CFD-C8A66D806DEC}" dt="2024-11-09T04:35:19.507" v="220" actId="680"/>
        <pc:sldMkLst>
          <pc:docMk/>
          <pc:sldMk cId="43693426" sldId="349"/>
        </pc:sldMkLst>
      </pc:sldChg>
      <pc:sldChg chg="new">
        <pc:chgData name="Sheetal Sambyal" userId="479577e91f9d1215" providerId="LiveId" clId="{8A171FAB-B8B7-4092-8CFD-C8A66D806DEC}" dt="2024-11-09T04:35:19.539" v="221" actId="680"/>
        <pc:sldMkLst>
          <pc:docMk/>
          <pc:sldMk cId="1823491618" sldId="350"/>
        </pc:sldMkLst>
      </pc:sldChg>
      <pc:sldChg chg="new">
        <pc:chgData name="Sheetal Sambyal" userId="479577e91f9d1215" providerId="LiveId" clId="{8A171FAB-B8B7-4092-8CFD-C8A66D806DEC}" dt="2024-11-09T04:35:19.571" v="222" actId="680"/>
        <pc:sldMkLst>
          <pc:docMk/>
          <pc:sldMk cId="131627376" sldId="351"/>
        </pc:sldMkLst>
      </pc:sldChg>
      <pc:sldChg chg="new">
        <pc:chgData name="Sheetal Sambyal" userId="479577e91f9d1215" providerId="LiveId" clId="{8A171FAB-B8B7-4092-8CFD-C8A66D806DEC}" dt="2024-11-09T04:35:19.586" v="223" actId="680"/>
        <pc:sldMkLst>
          <pc:docMk/>
          <pc:sldMk cId="2003619473" sldId="352"/>
        </pc:sldMkLst>
      </pc:sldChg>
      <pc:sldChg chg="new">
        <pc:chgData name="Sheetal Sambyal" userId="479577e91f9d1215" providerId="LiveId" clId="{8A171FAB-B8B7-4092-8CFD-C8A66D806DEC}" dt="2024-11-09T04:35:19.617" v="224" actId="680"/>
        <pc:sldMkLst>
          <pc:docMk/>
          <pc:sldMk cId="2967110326" sldId="353"/>
        </pc:sldMkLst>
      </pc:sldChg>
      <pc:sldChg chg="new">
        <pc:chgData name="Sheetal Sambyal" userId="479577e91f9d1215" providerId="LiveId" clId="{8A171FAB-B8B7-4092-8CFD-C8A66D806DEC}" dt="2024-11-09T04:35:19.649" v="225" actId="680"/>
        <pc:sldMkLst>
          <pc:docMk/>
          <pc:sldMk cId="2548021861" sldId="354"/>
        </pc:sldMkLst>
      </pc:sldChg>
      <pc:sldChg chg="new">
        <pc:chgData name="Sheetal Sambyal" userId="479577e91f9d1215" providerId="LiveId" clId="{8A171FAB-B8B7-4092-8CFD-C8A66D806DEC}" dt="2024-11-09T04:35:19.680" v="226" actId="680"/>
        <pc:sldMkLst>
          <pc:docMk/>
          <pc:sldMk cId="2534480563" sldId="355"/>
        </pc:sldMkLst>
      </pc:sldChg>
      <pc:sldChg chg="new">
        <pc:chgData name="Sheetal Sambyal" userId="479577e91f9d1215" providerId="LiveId" clId="{8A171FAB-B8B7-4092-8CFD-C8A66D806DEC}" dt="2024-11-09T04:35:19.712" v="227" actId="680"/>
        <pc:sldMkLst>
          <pc:docMk/>
          <pc:sldMk cId="3835861766" sldId="356"/>
        </pc:sldMkLst>
      </pc:sldChg>
      <pc:sldChg chg="new">
        <pc:chgData name="Sheetal Sambyal" userId="479577e91f9d1215" providerId="LiveId" clId="{8A171FAB-B8B7-4092-8CFD-C8A66D806DEC}" dt="2024-11-09T04:35:19.743" v="228" actId="680"/>
        <pc:sldMkLst>
          <pc:docMk/>
          <pc:sldMk cId="2277676362" sldId="357"/>
        </pc:sldMkLst>
      </pc:sldChg>
      <pc:sldChg chg="new">
        <pc:chgData name="Sheetal Sambyal" userId="479577e91f9d1215" providerId="LiveId" clId="{8A171FAB-B8B7-4092-8CFD-C8A66D806DEC}" dt="2024-11-09T04:35:19.774" v="229" actId="680"/>
        <pc:sldMkLst>
          <pc:docMk/>
          <pc:sldMk cId="2210349727" sldId="358"/>
        </pc:sldMkLst>
      </pc:sldChg>
      <pc:sldChg chg="new">
        <pc:chgData name="Sheetal Sambyal" userId="479577e91f9d1215" providerId="LiveId" clId="{8A171FAB-B8B7-4092-8CFD-C8A66D806DEC}" dt="2024-11-09T04:35:19.806" v="230" actId="680"/>
        <pc:sldMkLst>
          <pc:docMk/>
          <pc:sldMk cId="371723843" sldId="359"/>
        </pc:sldMkLst>
      </pc:sldChg>
      <pc:sldChg chg="new">
        <pc:chgData name="Sheetal Sambyal" userId="479577e91f9d1215" providerId="LiveId" clId="{8A171FAB-B8B7-4092-8CFD-C8A66D806DEC}" dt="2024-11-09T04:35:19.839" v="231" actId="680"/>
        <pc:sldMkLst>
          <pc:docMk/>
          <pc:sldMk cId="4067969625" sldId="360"/>
        </pc:sldMkLst>
      </pc:sldChg>
      <pc:sldChg chg="new">
        <pc:chgData name="Sheetal Sambyal" userId="479577e91f9d1215" providerId="LiveId" clId="{8A171FAB-B8B7-4092-8CFD-C8A66D806DEC}" dt="2024-11-09T04:35:19.869" v="232" actId="680"/>
        <pc:sldMkLst>
          <pc:docMk/>
          <pc:sldMk cId="432699105" sldId="361"/>
        </pc:sldMkLst>
      </pc:sldChg>
      <pc:sldChg chg="new">
        <pc:chgData name="Sheetal Sambyal" userId="479577e91f9d1215" providerId="LiveId" clId="{8A171FAB-B8B7-4092-8CFD-C8A66D806DEC}" dt="2024-11-09T04:35:19.900" v="233" actId="680"/>
        <pc:sldMkLst>
          <pc:docMk/>
          <pc:sldMk cId="3216084452" sldId="362"/>
        </pc:sldMkLst>
      </pc:sldChg>
      <pc:sldChg chg="new">
        <pc:chgData name="Sheetal Sambyal" userId="479577e91f9d1215" providerId="LiveId" clId="{8A171FAB-B8B7-4092-8CFD-C8A66D806DEC}" dt="2024-11-09T04:35:19.931" v="234" actId="680"/>
        <pc:sldMkLst>
          <pc:docMk/>
          <pc:sldMk cId="1927337395" sldId="363"/>
        </pc:sldMkLst>
      </pc:sldChg>
      <pc:sldChg chg="new">
        <pc:chgData name="Sheetal Sambyal" userId="479577e91f9d1215" providerId="LiveId" clId="{8A171FAB-B8B7-4092-8CFD-C8A66D806DEC}" dt="2024-11-09T04:35:19.947" v="235" actId="680"/>
        <pc:sldMkLst>
          <pc:docMk/>
          <pc:sldMk cId="2647534590" sldId="364"/>
        </pc:sldMkLst>
      </pc:sldChg>
      <pc:sldChg chg="new">
        <pc:chgData name="Sheetal Sambyal" userId="479577e91f9d1215" providerId="LiveId" clId="{8A171FAB-B8B7-4092-8CFD-C8A66D806DEC}" dt="2024-11-09T04:35:19.978" v="236" actId="680"/>
        <pc:sldMkLst>
          <pc:docMk/>
          <pc:sldMk cId="3418552780" sldId="365"/>
        </pc:sldMkLst>
      </pc:sldChg>
      <pc:sldChg chg="new">
        <pc:chgData name="Sheetal Sambyal" userId="479577e91f9d1215" providerId="LiveId" clId="{8A171FAB-B8B7-4092-8CFD-C8A66D806DEC}" dt="2024-11-09T04:35:20.010" v="237" actId="680"/>
        <pc:sldMkLst>
          <pc:docMk/>
          <pc:sldMk cId="3334265559" sldId="366"/>
        </pc:sldMkLst>
      </pc:sldChg>
      <pc:sldChg chg="new">
        <pc:chgData name="Sheetal Sambyal" userId="479577e91f9d1215" providerId="LiveId" clId="{8A171FAB-B8B7-4092-8CFD-C8A66D806DEC}" dt="2024-11-09T04:35:20.041" v="238" actId="680"/>
        <pc:sldMkLst>
          <pc:docMk/>
          <pc:sldMk cId="3694166114" sldId="367"/>
        </pc:sldMkLst>
      </pc:sldChg>
      <pc:sldChg chg="new">
        <pc:chgData name="Sheetal Sambyal" userId="479577e91f9d1215" providerId="LiveId" clId="{8A171FAB-B8B7-4092-8CFD-C8A66D806DEC}" dt="2024-11-09T04:35:20.073" v="239" actId="680"/>
        <pc:sldMkLst>
          <pc:docMk/>
          <pc:sldMk cId="4180154407" sldId="368"/>
        </pc:sldMkLst>
      </pc:sldChg>
      <pc:sldChg chg="new">
        <pc:chgData name="Sheetal Sambyal" userId="479577e91f9d1215" providerId="LiveId" clId="{8A171FAB-B8B7-4092-8CFD-C8A66D806DEC}" dt="2024-11-09T04:35:20.104" v="240" actId="680"/>
        <pc:sldMkLst>
          <pc:docMk/>
          <pc:sldMk cId="3090541866" sldId="369"/>
        </pc:sldMkLst>
      </pc:sldChg>
      <pc:sldChg chg="new">
        <pc:chgData name="Sheetal Sambyal" userId="479577e91f9d1215" providerId="LiveId" clId="{8A171FAB-B8B7-4092-8CFD-C8A66D806DEC}" dt="2024-11-09T04:35:20.139" v="241" actId="680"/>
        <pc:sldMkLst>
          <pc:docMk/>
          <pc:sldMk cId="2346358005" sldId="370"/>
        </pc:sldMkLst>
      </pc:sldChg>
      <pc:sldChg chg="new">
        <pc:chgData name="Sheetal Sambyal" userId="479577e91f9d1215" providerId="LiveId" clId="{8A171FAB-B8B7-4092-8CFD-C8A66D806DEC}" dt="2024-11-09T04:35:20.167" v="242" actId="680"/>
        <pc:sldMkLst>
          <pc:docMk/>
          <pc:sldMk cId="3700343072" sldId="371"/>
        </pc:sldMkLst>
      </pc:sldChg>
      <pc:sldChg chg="new">
        <pc:chgData name="Sheetal Sambyal" userId="479577e91f9d1215" providerId="LiveId" clId="{8A171FAB-B8B7-4092-8CFD-C8A66D806DEC}" dt="2024-11-09T04:35:20.198" v="243" actId="680"/>
        <pc:sldMkLst>
          <pc:docMk/>
          <pc:sldMk cId="2462449084" sldId="372"/>
        </pc:sldMkLst>
      </pc:sldChg>
      <pc:sldChg chg="new">
        <pc:chgData name="Sheetal Sambyal" userId="479577e91f9d1215" providerId="LiveId" clId="{8A171FAB-B8B7-4092-8CFD-C8A66D806DEC}" dt="2024-11-09T04:35:20.229" v="244" actId="680"/>
        <pc:sldMkLst>
          <pc:docMk/>
          <pc:sldMk cId="3301962777" sldId="373"/>
        </pc:sldMkLst>
      </pc:sldChg>
      <pc:sldChg chg="new">
        <pc:chgData name="Sheetal Sambyal" userId="479577e91f9d1215" providerId="LiveId" clId="{8A171FAB-B8B7-4092-8CFD-C8A66D806DEC}" dt="2024-11-09T04:35:20.261" v="245" actId="680"/>
        <pc:sldMkLst>
          <pc:docMk/>
          <pc:sldMk cId="2529607016" sldId="374"/>
        </pc:sldMkLst>
      </pc:sldChg>
      <pc:sldChg chg="new">
        <pc:chgData name="Sheetal Sambyal" userId="479577e91f9d1215" providerId="LiveId" clId="{8A171FAB-B8B7-4092-8CFD-C8A66D806DEC}" dt="2024-11-09T04:35:20.308" v="246" actId="680"/>
        <pc:sldMkLst>
          <pc:docMk/>
          <pc:sldMk cId="3113173452" sldId="375"/>
        </pc:sldMkLst>
      </pc:sldChg>
      <pc:sldChg chg="new">
        <pc:chgData name="Sheetal Sambyal" userId="479577e91f9d1215" providerId="LiveId" clId="{8A171FAB-B8B7-4092-8CFD-C8A66D806DEC}" dt="2024-11-09T04:35:20.324" v="247" actId="680"/>
        <pc:sldMkLst>
          <pc:docMk/>
          <pc:sldMk cId="2670642775" sldId="376"/>
        </pc:sldMkLst>
      </pc:sldChg>
      <pc:sldChg chg="new">
        <pc:chgData name="Sheetal Sambyal" userId="479577e91f9d1215" providerId="LiveId" clId="{8A171FAB-B8B7-4092-8CFD-C8A66D806DEC}" dt="2024-11-09T04:35:20.355" v="248" actId="680"/>
        <pc:sldMkLst>
          <pc:docMk/>
          <pc:sldMk cId="2226219960" sldId="377"/>
        </pc:sldMkLst>
      </pc:sldChg>
      <pc:sldChg chg="new">
        <pc:chgData name="Sheetal Sambyal" userId="479577e91f9d1215" providerId="LiveId" clId="{8A171FAB-B8B7-4092-8CFD-C8A66D806DEC}" dt="2024-11-09T04:35:20.386" v="249" actId="680"/>
        <pc:sldMkLst>
          <pc:docMk/>
          <pc:sldMk cId="1735363950" sldId="378"/>
        </pc:sldMkLst>
      </pc:sldChg>
      <pc:sldChg chg="new">
        <pc:chgData name="Sheetal Sambyal" userId="479577e91f9d1215" providerId="LiveId" clId="{8A171FAB-B8B7-4092-8CFD-C8A66D806DEC}" dt="2024-11-09T04:35:20.402" v="250" actId="680"/>
        <pc:sldMkLst>
          <pc:docMk/>
          <pc:sldMk cId="1470577085" sldId="379"/>
        </pc:sldMkLst>
      </pc:sldChg>
      <pc:sldChg chg="new">
        <pc:chgData name="Sheetal Sambyal" userId="479577e91f9d1215" providerId="LiveId" clId="{8A171FAB-B8B7-4092-8CFD-C8A66D806DEC}" dt="2024-11-09T04:35:20.439" v="251" actId="680"/>
        <pc:sldMkLst>
          <pc:docMk/>
          <pc:sldMk cId="3873024879" sldId="380"/>
        </pc:sldMkLst>
      </pc:sldChg>
      <pc:sldChg chg="new">
        <pc:chgData name="Sheetal Sambyal" userId="479577e91f9d1215" providerId="LiveId" clId="{8A171FAB-B8B7-4092-8CFD-C8A66D806DEC}" dt="2024-11-09T04:35:20.464" v="252" actId="680"/>
        <pc:sldMkLst>
          <pc:docMk/>
          <pc:sldMk cId="2920659536" sldId="381"/>
        </pc:sldMkLst>
      </pc:sldChg>
      <pc:sldChg chg="new">
        <pc:chgData name="Sheetal Sambyal" userId="479577e91f9d1215" providerId="LiveId" clId="{8A171FAB-B8B7-4092-8CFD-C8A66D806DEC}" dt="2024-11-09T04:35:20.496" v="253" actId="680"/>
        <pc:sldMkLst>
          <pc:docMk/>
          <pc:sldMk cId="2794043386" sldId="382"/>
        </pc:sldMkLst>
      </pc:sldChg>
      <pc:sldChg chg="new">
        <pc:chgData name="Sheetal Sambyal" userId="479577e91f9d1215" providerId="LiveId" clId="{8A171FAB-B8B7-4092-8CFD-C8A66D806DEC}" dt="2024-11-09T04:35:20.527" v="254" actId="680"/>
        <pc:sldMkLst>
          <pc:docMk/>
          <pc:sldMk cId="3809593032" sldId="383"/>
        </pc:sldMkLst>
      </pc:sldChg>
      <pc:sldChg chg="new">
        <pc:chgData name="Sheetal Sambyal" userId="479577e91f9d1215" providerId="LiveId" clId="{8A171FAB-B8B7-4092-8CFD-C8A66D806DEC}" dt="2024-11-09T04:35:20.559" v="255" actId="680"/>
        <pc:sldMkLst>
          <pc:docMk/>
          <pc:sldMk cId="3473629256" sldId="384"/>
        </pc:sldMkLst>
      </pc:sldChg>
      <pc:sldChg chg="new">
        <pc:chgData name="Sheetal Sambyal" userId="479577e91f9d1215" providerId="LiveId" clId="{8A171FAB-B8B7-4092-8CFD-C8A66D806DEC}" dt="2024-11-09T04:35:20.590" v="256" actId="680"/>
        <pc:sldMkLst>
          <pc:docMk/>
          <pc:sldMk cId="1703072453" sldId="385"/>
        </pc:sldMkLst>
      </pc:sldChg>
      <pc:sldChg chg="new">
        <pc:chgData name="Sheetal Sambyal" userId="479577e91f9d1215" providerId="LiveId" clId="{8A171FAB-B8B7-4092-8CFD-C8A66D806DEC}" dt="2024-11-09T04:35:20.621" v="257" actId="680"/>
        <pc:sldMkLst>
          <pc:docMk/>
          <pc:sldMk cId="3643460902" sldId="386"/>
        </pc:sldMkLst>
      </pc:sldChg>
      <pc:sldChg chg="new">
        <pc:chgData name="Sheetal Sambyal" userId="479577e91f9d1215" providerId="LiveId" clId="{8A171FAB-B8B7-4092-8CFD-C8A66D806DEC}" dt="2024-11-09T04:35:20.653" v="258" actId="680"/>
        <pc:sldMkLst>
          <pc:docMk/>
          <pc:sldMk cId="2844575891" sldId="387"/>
        </pc:sldMkLst>
      </pc:sldChg>
      <pc:sldChg chg="new">
        <pc:chgData name="Sheetal Sambyal" userId="479577e91f9d1215" providerId="LiveId" clId="{8A171FAB-B8B7-4092-8CFD-C8A66D806DEC}" dt="2024-11-09T04:35:20.684" v="259" actId="680"/>
        <pc:sldMkLst>
          <pc:docMk/>
          <pc:sldMk cId="371131072" sldId="388"/>
        </pc:sldMkLst>
      </pc:sldChg>
      <pc:sldChg chg="new">
        <pc:chgData name="Sheetal Sambyal" userId="479577e91f9d1215" providerId="LiveId" clId="{8A171FAB-B8B7-4092-8CFD-C8A66D806DEC}" dt="2024-11-09T04:35:20.715" v="260" actId="680"/>
        <pc:sldMkLst>
          <pc:docMk/>
          <pc:sldMk cId="4095345137" sldId="389"/>
        </pc:sldMkLst>
      </pc:sldChg>
      <pc:sldChg chg="new">
        <pc:chgData name="Sheetal Sambyal" userId="479577e91f9d1215" providerId="LiveId" clId="{8A171FAB-B8B7-4092-8CFD-C8A66D806DEC}" dt="2024-11-09T04:35:20.747" v="261" actId="680"/>
        <pc:sldMkLst>
          <pc:docMk/>
          <pc:sldMk cId="3775376440" sldId="390"/>
        </pc:sldMkLst>
      </pc:sldChg>
      <pc:sldChg chg="new">
        <pc:chgData name="Sheetal Sambyal" userId="479577e91f9d1215" providerId="LiveId" clId="{8A171FAB-B8B7-4092-8CFD-C8A66D806DEC}" dt="2024-11-09T04:35:20.762" v="262" actId="680"/>
        <pc:sldMkLst>
          <pc:docMk/>
          <pc:sldMk cId="2336823415" sldId="391"/>
        </pc:sldMkLst>
      </pc:sldChg>
      <pc:sldChg chg="new">
        <pc:chgData name="Sheetal Sambyal" userId="479577e91f9d1215" providerId="LiveId" clId="{8A171FAB-B8B7-4092-8CFD-C8A66D806DEC}" dt="2024-11-09T04:35:20.794" v="263" actId="680"/>
        <pc:sldMkLst>
          <pc:docMk/>
          <pc:sldMk cId="120428737" sldId="392"/>
        </pc:sldMkLst>
      </pc:sldChg>
      <pc:sldChg chg="new">
        <pc:chgData name="Sheetal Sambyal" userId="479577e91f9d1215" providerId="LiveId" clId="{8A171FAB-B8B7-4092-8CFD-C8A66D806DEC}" dt="2024-11-09T04:35:20.826" v="264" actId="680"/>
        <pc:sldMkLst>
          <pc:docMk/>
          <pc:sldMk cId="1402035255" sldId="393"/>
        </pc:sldMkLst>
      </pc:sldChg>
      <pc:sldChg chg="new">
        <pc:chgData name="Sheetal Sambyal" userId="479577e91f9d1215" providerId="LiveId" clId="{8A171FAB-B8B7-4092-8CFD-C8A66D806DEC}" dt="2024-11-09T04:35:20.857" v="265" actId="680"/>
        <pc:sldMkLst>
          <pc:docMk/>
          <pc:sldMk cId="2517112334" sldId="394"/>
        </pc:sldMkLst>
      </pc:sldChg>
      <pc:sldChg chg="new">
        <pc:chgData name="Sheetal Sambyal" userId="479577e91f9d1215" providerId="LiveId" clId="{8A171FAB-B8B7-4092-8CFD-C8A66D806DEC}" dt="2024-11-09T04:35:20.889" v="266" actId="680"/>
        <pc:sldMkLst>
          <pc:docMk/>
          <pc:sldMk cId="3569095794" sldId="395"/>
        </pc:sldMkLst>
      </pc:sldChg>
      <pc:sldChg chg="new">
        <pc:chgData name="Sheetal Sambyal" userId="479577e91f9d1215" providerId="LiveId" clId="{8A171FAB-B8B7-4092-8CFD-C8A66D806DEC}" dt="2024-11-09T04:35:20.920" v="267" actId="680"/>
        <pc:sldMkLst>
          <pc:docMk/>
          <pc:sldMk cId="3614946510" sldId="396"/>
        </pc:sldMkLst>
      </pc:sldChg>
      <pc:sldChg chg="new">
        <pc:chgData name="Sheetal Sambyal" userId="479577e91f9d1215" providerId="LiveId" clId="{8A171FAB-B8B7-4092-8CFD-C8A66D806DEC}" dt="2024-11-09T04:35:20.951" v="268" actId="680"/>
        <pc:sldMkLst>
          <pc:docMk/>
          <pc:sldMk cId="3976632768" sldId="397"/>
        </pc:sldMkLst>
      </pc:sldChg>
      <pc:sldChg chg="new">
        <pc:chgData name="Sheetal Sambyal" userId="479577e91f9d1215" providerId="LiveId" clId="{8A171FAB-B8B7-4092-8CFD-C8A66D806DEC}" dt="2024-11-09T04:35:20.983" v="269" actId="680"/>
        <pc:sldMkLst>
          <pc:docMk/>
          <pc:sldMk cId="3235223118" sldId="398"/>
        </pc:sldMkLst>
      </pc:sldChg>
      <pc:sldChg chg="new">
        <pc:chgData name="Sheetal Sambyal" userId="479577e91f9d1215" providerId="LiveId" clId="{8A171FAB-B8B7-4092-8CFD-C8A66D806DEC}" dt="2024-11-09T04:35:21.014" v="270" actId="680"/>
        <pc:sldMkLst>
          <pc:docMk/>
          <pc:sldMk cId="3631379994" sldId="399"/>
        </pc:sldMkLst>
      </pc:sldChg>
      <pc:sldChg chg="new">
        <pc:chgData name="Sheetal Sambyal" userId="479577e91f9d1215" providerId="LiveId" clId="{8A171FAB-B8B7-4092-8CFD-C8A66D806DEC}" dt="2024-11-09T04:35:21.046" v="271" actId="680"/>
        <pc:sldMkLst>
          <pc:docMk/>
          <pc:sldMk cId="861193185" sldId="400"/>
        </pc:sldMkLst>
      </pc:sldChg>
      <pc:sldChg chg="new">
        <pc:chgData name="Sheetal Sambyal" userId="479577e91f9d1215" providerId="LiveId" clId="{8A171FAB-B8B7-4092-8CFD-C8A66D806DEC}" dt="2024-11-09T04:35:21.077" v="272" actId="680"/>
        <pc:sldMkLst>
          <pc:docMk/>
          <pc:sldMk cId="1495253653" sldId="401"/>
        </pc:sldMkLst>
      </pc:sldChg>
      <pc:sldChg chg="new">
        <pc:chgData name="Sheetal Sambyal" userId="479577e91f9d1215" providerId="LiveId" clId="{8A171FAB-B8B7-4092-8CFD-C8A66D806DEC}" dt="2024-11-09T04:35:21.108" v="273" actId="680"/>
        <pc:sldMkLst>
          <pc:docMk/>
          <pc:sldMk cId="3711988395" sldId="402"/>
        </pc:sldMkLst>
      </pc:sldChg>
      <pc:sldChg chg="new">
        <pc:chgData name="Sheetal Sambyal" userId="479577e91f9d1215" providerId="LiveId" clId="{8A171FAB-B8B7-4092-8CFD-C8A66D806DEC}" dt="2024-11-09T04:35:21.124" v="274" actId="680"/>
        <pc:sldMkLst>
          <pc:docMk/>
          <pc:sldMk cId="3326383608" sldId="403"/>
        </pc:sldMkLst>
      </pc:sldChg>
      <pc:sldChg chg="new">
        <pc:chgData name="Sheetal Sambyal" userId="479577e91f9d1215" providerId="LiveId" clId="{8A171FAB-B8B7-4092-8CFD-C8A66D806DEC}" dt="2024-11-09T04:35:21.155" v="275" actId="680"/>
        <pc:sldMkLst>
          <pc:docMk/>
          <pc:sldMk cId="3265206221" sldId="404"/>
        </pc:sldMkLst>
      </pc:sldChg>
      <pc:sldChg chg="new">
        <pc:chgData name="Sheetal Sambyal" userId="479577e91f9d1215" providerId="LiveId" clId="{8A171FAB-B8B7-4092-8CFD-C8A66D806DEC}" dt="2024-11-09T04:35:21.202" v="276" actId="680"/>
        <pc:sldMkLst>
          <pc:docMk/>
          <pc:sldMk cId="2207399309" sldId="405"/>
        </pc:sldMkLst>
      </pc:sldChg>
      <pc:sldChg chg="new">
        <pc:chgData name="Sheetal Sambyal" userId="479577e91f9d1215" providerId="LiveId" clId="{8A171FAB-B8B7-4092-8CFD-C8A66D806DEC}" dt="2024-11-09T04:35:21.234" v="277" actId="680"/>
        <pc:sldMkLst>
          <pc:docMk/>
          <pc:sldMk cId="2912008227" sldId="406"/>
        </pc:sldMkLst>
      </pc:sldChg>
      <pc:sldChg chg="new">
        <pc:chgData name="Sheetal Sambyal" userId="479577e91f9d1215" providerId="LiveId" clId="{8A171FAB-B8B7-4092-8CFD-C8A66D806DEC}" dt="2024-11-09T04:35:21.250" v="278" actId="680"/>
        <pc:sldMkLst>
          <pc:docMk/>
          <pc:sldMk cId="4216711335" sldId="407"/>
        </pc:sldMkLst>
      </pc:sldChg>
      <pc:sldChg chg="new">
        <pc:chgData name="Sheetal Sambyal" userId="479577e91f9d1215" providerId="LiveId" clId="{8A171FAB-B8B7-4092-8CFD-C8A66D806DEC}" dt="2024-11-09T04:35:21.281" v="279" actId="680"/>
        <pc:sldMkLst>
          <pc:docMk/>
          <pc:sldMk cId="863103217" sldId="408"/>
        </pc:sldMkLst>
      </pc:sldChg>
      <pc:sldChg chg="new">
        <pc:chgData name="Sheetal Sambyal" userId="479577e91f9d1215" providerId="LiveId" clId="{8A171FAB-B8B7-4092-8CFD-C8A66D806DEC}" dt="2024-11-09T04:35:21.312" v="280" actId="680"/>
        <pc:sldMkLst>
          <pc:docMk/>
          <pc:sldMk cId="3439826989" sldId="409"/>
        </pc:sldMkLst>
      </pc:sldChg>
      <pc:sldChg chg="new">
        <pc:chgData name="Sheetal Sambyal" userId="479577e91f9d1215" providerId="LiveId" clId="{8A171FAB-B8B7-4092-8CFD-C8A66D806DEC}" dt="2024-11-09T04:35:21.344" v="281" actId="680"/>
        <pc:sldMkLst>
          <pc:docMk/>
          <pc:sldMk cId="1243921242" sldId="410"/>
        </pc:sldMkLst>
      </pc:sldChg>
      <pc:sldChg chg="new">
        <pc:chgData name="Sheetal Sambyal" userId="479577e91f9d1215" providerId="LiveId" clId="{8A171FAB-B8B7-4092-8CFD-C8A66D806DEC}" dt="2024-11-09T04:35:21.375" v="282" actId="680"/>
        <pc:sldMkLst>
          <pc:docMk/>
          <pc:sldMk cId="2673725279" sldId="411"/>
        </pc:sldMkLst>
      </pc:sldChg>
      <pc:sldChg chg="new">
        <pc:chgData name="Sheetal Sambyal" userId="479577e91f9d1215" providerId="LiveId" clId="{8A171FAB-B8B7-4092-8CFD-C8A66D806DEC}" dt="2024-11-09T04:35:21.406" v="283" actId="680"/>
        <pc:sldMkLst>
          <pc:docMk/>
          <pc:sldMk cId="1358323794" sldId="412"/>
        </pc:sldMkLst>
      </pc:sldChg>
      <pc:sldChg chg="new">
        <pc:chgData name="Sheetal Sambyal" userId="479577e91f9d1215" providerId="LiveId" clId="{8A171FAB-B8B7-4092-8CFD-C8A66D806DEC}" dt="2024-11-09T04:35:21.442" v="284" actId="680"/>
        <pc:sldMkLst>
          <pc:docMk/>
          <pc:sldMk cId="2024631950" sldId="413"/>
        </pc:sldMkLst>
      </pc:sldChg>
      <pc:sldChg chg="new">
        <pc:chgData name="Sheetal Sambyal" userId="479577e91f9d1215" providerId="LiveId" clId="{8A171FAB-B8B7-4092-8CFD-C8A66D806DEC}" dt="2024-11-09T04:35:21.469" v="285" actId="680"/>
        <pc:sldMkLst>
          <pc:docMk/>
          <pc:sldMk cId="2110291692" sldId="414"/>
        </pc:sldMkLst>
      </pc:sldChg>
      <pc:sldChg chg="new">
        <pc:chgData name="Sheetal Sambyal" userId="479577e91f9d1215" providerId="LiveId" clId="{8A171FAB-B8B7-4092-8CFD-C8A66D806DEC}" dt="2024-11-09T04:35:21.501" v="286" actId="680"/>
        <pc:sldMkLst>
          <pc:docMk/>
          <pc:sldMk cId="95154922" sldId="415"/>
        </pc:sldMkLst>
      </pc:sldChg>
      <pc:sldChg chg="new">
        <pc:chgData name="Sheetal Sambyal" userId="479577e91f9d1215" providerId="LiveId" clId="{8A171FAB-B8B7-4092-8CFD-C8A66D806DEC}" dt="2024-11-09T04:35:21.533" v="287" actId="680"/>
        <pc:sldMkLst>
          <pc:docMk/>
          <pc:sldMk cId="3669390238" sldId="416"/>
        </pc:sldMkLst>
      </pc:sldChg>
      <pc:sldChg chg="new">
        <pc:chgData name="Sheetal Sambyal" userId="479577e91f9d1215" providerId="LiveId" clId="{8A171FAB-B8B7-4092-8CFD-C8A66D806DEC}" dt="2024-11-09T04:35:21.564" v="288" actId="680"/>
        <pc:sldMkLst>
          <pc:docMk/>
          <pc:sldMk cId="3192055236" sldId="417"/>
        </pc:sldMkLst>
      </pc:sldChg>
      <pc:sldChg chg="new">
        <pc:chgData name="Sheetal Sambyal" userId="479577e91f9d1215" providerId="LiveId" clId="{8A171FAB-B8B7-4092-8CFD-C8A66D806DEC}" dt="2024-11-09T04:35:21.580" v="289" actId="680"/>
        <pc:sldMkLst>
          <pc:docMk/>
          <pc:sldMk cId="4065233126" sldId="418"/>
        </pc:sldMkLst>
      </pc:sldChg>
      <pc:sldChg chg="new">
        <pc:chgData name="Sheetal Sambyal" userId="479577e91f9d1215" providerId="LiveId" clId="{8A171FAB-B8B7-4092-8CFD-C8A66D806DEC}" dt="2024-11-09T04:35:21.611" v="290" actId="680"/>
        <pc:sldMkLst>
          <pc:docMk/>
          <pc:sldMk cId="375361098" sldId="419"/>
        </pc:sldMkLst>
      </pc:sldChg>
      <pc:sldChg chg="new">
        <pc:chgData name="Sheetal Sambyal" userId="479577e91f9d1215" providerId="LiveId" clId="{8A171FAB-B8B7-4092-8CFD-C8A66D806DEC}" dt="2024-11-09T04:35:21.643" v="291" actId="680"/>
        <pc:sldMkLst>
          <pc:docMk/>
          <pc:sldMk cId="1495908472" sldId="420"/>
        </pc:sldMkLst>
      </pc:sldChg>
      <pc:sldChg chg="new">
        <pc:chgData name="Sheetal Sambyal" userId="479577e91f9d1215" providerId="LiveId" clId="{8A171FAB-B8B7-4092-8CFD-C8A66D806DEC}" dt="2024-11-09T04:35:21.674" v="292" actId="680"/>
        <pc:sldMkLst>
          <pc:docMk/>
          <pc:sldMk cId="3913674864" sldId="421"/>
        </pc:sldMkLst>
      </pc:sldChg>
      <pc:sldChg chg="new">
        <pc:chgData name="Sheetal Sambyal" userId="479577e91f9d1215" providerId="LiveId" clId="{8A171FAB-B8B7-4092-8CFD-C8A66D806DEC}" dt="2024-11-09T04:35:21.706" v="293" actId="680"/>
        <pc:sldMkLst>
          <pc:docMk/>
          <pc:sldMk cId="3465878643" sldId="422"/>
        </pc:sldMkLst>
      </pc:sldChg>
      <pc:sldChg chg="new">
        <pc:chgData name="Sheetal Sambyal" userId="479577e91f9d1215" providerId="LiveId" clId="{8A171FAB-B8B7-4092-8CFD-C8A66D806DEC}" dt="2024-11-09T04:35:21.742" v="294" actId="680"/>
        <pc:sldMkLst>
          <pc:docMk/>
          <pc:sldMk cId="1645880405" sldId="423"/>
        </pc:sldMkLst>
      </pc:sldChg>
      <pc:sldChg chg="new">
        <pc:chgData name="Sheetal Sambyal" userId="479577e91f9d1215" providerId="LiveId" clId="{8A171FAB-B8B7-4092-8CFD-C8A66D806DEC}" dt="2024-11-09T04:35:21.769" v="295" actId="680"/>
        <pc:sldMkLst>
          <pc:docMk/>
          <pc:sldMk cId="2979719397" sldId="424"/>
        </pc:sldMkLst>
      </pc:sldChg>
      <pc:sldChg chg="new">
        <pc:chgData name="Sheetal Sambyal" userId="479577e91f9d1215" providerId="LiveId" clId="{8A171FAB-B8B7-4092-8CFD-C8A66D806DEC}" dt="2024-11-09T04:35:21.801" v="296" actId="680"/>
        <pc:sldMkLst>
          <pc:docMk/>
          <pc:sldMk cId="1279027706" sldId="425"/>
        </pc:sldMkLst>
      </pc:sldChg>
      <pc:sldChg chg="new">
        <pc:chgData name="Sheetal Sambyal" userId="479577e91f9d1215" providerId="LiveId" clId="{8A171FAB-B8B7-4092-8CFD-C8A66D806DEC}" dt="2024-11-09T04:35:21.832" v="297" actId="680"/>
        <pc:sldMkLst>
          <pc:docMk/>
          <pc:sldMk cId="426108967" sldId="426"/>
        </pc:sldMkLst>
      </pc:sldChg>
      <pc:sldChg chg="new">
        <pc:chgData name="Sheetal Sambyal" userId="479577e91f9d1215" providerId="LiveId" clId="{8A171FAB-B8B7-4092-8CFD-C8A66D806DEC}" dt="2024-11-09T04:35:21.863" v="298" actId="680"/>
        <pc:sldMkLst>
          <pc:docMk/>
          <pc:sldMk cId="2445647388" sldId="427"/>
        </pc:sldMkLst>
      </pc:sldChg>
      <pc:sldChg chg="new">
        <pc:chgData name="Sheetal Sambyal" userId="479577e91f9d1215" providerId="LiveId" clId="{8A171FAB-B8B7-4092-8CFD-C8A66D806DEC}" dt="2024-11-09T04:35:21.895" v="299" actId="680"/>
        <pc:sldMkLst>
          <pc:docMk/>
          <pc:sldMk cId="2510775730" sldId="428"/>
        </pc:sldMkLst>
      </pc:sldChg>
      <pc:sldChg chg="new">
        <pc:chgData name="Sheetal Sambyal" userId="479577e91f9d1215" providerId="LiveId" clId="{8A171FAB-B8B7-4092-8CFD-C8A66D806DEC}" dt="2024-11-09T04:35:21.926" v="300" actId="680"/>
        <pc:sldMkLst>
          <pc:docMk/>
          <pc:sldMk cId="1702069703" sldId="429"/>
        </pc:sldMkLst>
      </pc:sldChg>
      <pc:sldChg chg="new">
        <pc:chgData name="Sheetal Sambyal" userId="479577e91f9d1215" providerId="LiveId" clId="{8A171FAB-B8B7-4092-8CFD-C8A66D806DEC}" dt="2024-11-09T04:35:21.957" v="301" actId="680"/>
        <pc:sldMkLst>
          <pc:docMk/>
          <pc:sldMk cId="852427199" sldId="430"/>
        </pc:sldMkLst>
      </pc:sldChg>
      <pc:sldChg chg="new">
        <pc:chgData name="Sheetal Sambyal" userId="479577e91f9d1215" providerId="LiveId" clId="{8A171FAB-B8B7-4092-8CFD-C8A66D806DEC}" dt="2024-11-09T04:35:21.973" v="302" actId="680"/>
        <pc:sldMkLst>
          <pc:docMk/>
          <pc:sldMk cId="3571655705" sldId="431"/>
        </pc:sldMkLst>
      </pc:sldChg>
      <pc:sldChg chg="new">
        <pc:chgData name="Sheetal Sambyal" userId="479577e91f9d1215" providerId="LiveId" clId="{8A171FAB-B8B7-4092-8CFD-C8A66D806DEC}" dt="2024-11-09T04:35:22.005" v="303" actId="680"/>
        <pc:sldMkLst>
          <pc:docMk/>
          <pc:sldMk cId="1079632774" sldId="432"/>
        </pc:sldMkLst>
      </pc:sldChg>
      <pc:sldChg chg="new">
        <pc:chgData name="Sheetal Sambyal" userId="479577e91f9d1215" providerId="LiveId" clId="{8A171FAB-B8B7-4092-8CFD-C8A66D806DEC}" dt="2024-11-09T04:35:22.043" v="304" actId="680"/>
        <pc:sldMkLst>
          <pc:docMk/>
          <pc:sldMk cId="1771195531" sldId="433"/>
        </pc:sldMkLst>
      </pc:sldChg>
      <pc:sldChg chg="new">
        <pc:chgData name="Sheetal Sambyal" userId="479577e91f9d1215" providerId="LiveId" clId="{8A171FAB-B8B7-4092-8CFD-C8A66D806DEC}" dt="2024-11-09T04:35:22.068" v="305" actId="680"/>
        <pc:sldMkLst>
          <pc:docMk/>
          <pc:sldMk cId="124326320" sldId="434"/>
        </pc:sldMkLst>
      </pc:sldChg>
      <pc:sldChg chg="new">
        <pc:chgData name="Sheetal Sambyal" userId="479577e91f9d1215" providerId="LiveId" clId="{8A171FAB-B8B7-4092-8CFD-C8A66D806DEC}" dt="2024-11-09T04:35:22.099" v="306" actId="680"/>
        <pc:sldMkLst>
          <pc:docMk/>
          <pc:sldMk cId="2942720549" sldId="435"/>
        </pc:sldMkLst>
      </pc:sldChg>
      <pc:sldChg chg="new">
        <pc:chgData name="Sheetal Sambyal" userId="479577e91f9d1215" providerId="LiveId" clId="{8A171FAB-B8B7-4092-8CFD-C8A66D806DEC}" dt="2024-11-09T04:35:22.131" v="307" actId="680"/>
        <pc:sldMkLst>
          <pc:docMk/>
          <pc:sldMk cId="1914006425" sldId="436"/>
        </pc:sldMkLst>
      </pc:sldChg>
      <pc:sldChg chg="new">
        <pc:chgData name="Sheetal Sambyal" userId="479577e91f9d1215" providerId="LiveId" clId="{8A171FAB-B8B7-4092-8CFD-C8A66D806DEC}" dt="2024-11-09T04:35:22.163" v="308" actId="680"/>
        <pc:sldMkLst>
          <pc:docMk/>
          <pc:sldMk cId="4284228350" sldId="437"/>
        </pc:sldMkLst>
      </pc:sldChg>
      <pc:sldChg chg="new">
        <pc:chgData name="Sheetal Sambyal" userId="479577e91f9d1215" providerId="LiveId" clId="{8A171FAB-B8B7-4092-8CFD-C8A66D806DEC}" dt="2024-11-09T04:35:22.195" v="309" actId="680"/>
        <pc:sldMkLst>
          <pc:docMk/>
          <pc:sldMk cId="1954370870" sldId="438"/>
        </pc:sldMkLst>
      </pc:sldChg>
      <pc:sldChg chg="new">
        <pc:chgData name="Sheetal Sambyal" userId="479577e91f9d1215" providerId="LiveId" clId="{8A171FAB-B8B7-4092-8CFD-C8A66D806DEC}" dt="2024-11-09T04:35:22.226" v="310" actId="680"/>
        <pc:sldMkLst>
          <pc:docMk/>
          <pc:sldMk cId="1420493996" sldId="439"/>
        </pc:sldMkLst>
      </pc:sldChg>
      <pc:sldChg chg="new">
        <pc:chgData name="Sheetal Sambyal" userId="479577e91f9d1215" providerId="LiveId" clId="{8A171FAB-B8B7-4092-8CFD-C8A66D806DEC}" dt="2024-11-09T04:35:22.259" v="311" actId="680"/>
        <pc:sldMkLst>
          <pc:docMk/>
          <pc:sldMk cId="702202957" sldId="440"/>
        </pc:sldMkLst>
      </pc:sldChg>
      <pc:sldChg chg="new">
        <pc:chgData name="Sheetal Sambyal" userId="479577e91f9d1215" providerId="LiveId" clId="{8A171FAB-B8B7-4092-8CFD-C8A66D806DEC}" dt="2024-11-09T04:35:22.289" v="312" actId="680"/>
        <pc:sldMkLst>
          <pc:docMk/>
          <pc:sldMk cId="671234012" sldId="441"/>
        </pc:sldMkLst>
      </pc:sldChg>
      <pc:sldChg chg="new">
        <pc:chgData name="Sheetal Sambyal" userId="479577e91f9d1215" providerId="LiveId" clId="{8A171FAB-B8B7-4092-8CFD-C8A66D806DEC}" dt="2024-11-09T04:35:22.305" v="313" actId="680"/>
        <pc:sldMkLst>
          <pc:docMk/>
          <pc:sldMk cId="3113820916" sldId="442"/>
        </pc:sldMkLst>
      </pc:sldChg>
      <pc:sldChg chg="new">
        <pc:chgData name="Sheetal Sambyal" userId="479577e91f9d1215" providerId="LiveId" clId="{8A171FAB-B8B7-4092-8CFD-C8A66D806DEC}" dt="2024-11-09T04:35:22.343" v="314" actId="680"/>
        <pc:sldMkLst>
          <pc:docMk/>
          <pc:sldMk cId="2026156067" sldId="443"/>
        </pc:sldMkLst>
      </pc:sldChg>
      <pc:sldChg chg="new">
        <pc:chgData name="Sheetal Sambyal" userId="479577e91f9d1215" providerId="LiveId" clId="{8A171FAB-B8B7-4092-8CFD-C8A66D806DEC}" dt="2024-11-09T04:35:22.368" v="315" actId="680"/>
        <pc:sldMkLst>
          <pc:docMk/>
          <pc:sldMk cId="871107904" sldId="444"/>
        </pc:sldMkLst>
      </pc:sldChg>
      <pc:sldChg chg="new">
        <pc:chgData name="Sheetal Sambyal" userId="479577e91f9d1215" providerId="LiveId" clId="{8A171FAB-B8B7-4092-8CFD-C8A66D806DEC}" dt="2024-11-09T04:35:22.399" v="316" actId="680"/>
        <pc:sldMkLst>
          <pc:docMk/>
          <pc:sldMk cId="3866337253" sldId="445"/>
        </pc:sldMkLst>
      </pc:sldChg>
      <pc:sldChg chg="new">
        <pc:chgData name="Sheetal Sambyal" userId="479577e91f9d1215" providerId="LiveId" clId="{8A171FAB-B8B7-4092-8CFD-C8A66D806DEC}" dt="2024-11-09T04:35:22.430" v="317" actId="680"/>
        <pc:sldMkLst>
          <pc:docMk/>
          <pc:sldMk cId="3323937870" sldId="446"/>
        </pc:sldMkLst>
      </pc:sldChg>
      <pc:sldChg chg="new">
        <pc:chgData name="Sheetal Sambyal" userId="479577e91f9d1215" providerId="LiveId" clId="{8A171FAB-B8B7-4092-8CFD-C8A66D806DEC}" dt="2024-11-09T04:35:22.462" v="318" actId="680"/>
        <pc:sldMkLst>
          <pc:docMk/>
          <pc:sldMk cId="2059283000" sldId="447"/>
        </pc:sldMkLst>
      </pc:sldChg>
      <pc:sldChg chg="new">
        <pc:chgData name="Sheetal Sambyal" userId="479577e91f9d1215" providerId="LiveId" clId="{8A171FAB-B8B7-4092-8CFD-C8A66D806DEC}" dt="2024-11-09T04:35:22.493" v="319" actId="680"/>
        <pc:sldMkLst>
          <pc:docMk/>
          <pc:sldMk cId="2606707856" sldId="448"/>
        </pc:sldMkLst>
      </pc:sldChg>
      <pc:sldChg chg="new">
        <pc:chgData name="Sheetal Sambyal" userId="479577e91f9d1215" providerId="LiveId" clId="{8A171FAB-B8B7-4092-8CFD-C8A66D806DEC}" dt="2024-11-09T04:35:22.544" v="320" actId="680"/>
        <pc:sldMkLst>
          <pc:docMk/>
          <pc:sldMk cId="1140287617" sldId="449"/>
        </pc:sldMkLst>
      </pc:sldChg>
      <pc:sldChg chg="new">
        <pc:chgData name="Sheetal Sambyal" userId="479577e91f9d1215" providerId="LiveId" clId="{8A171FAB-B8B7-4092-8CFD-C8A66D806DEC}" dt="2024-11-09T04:35:22.572" v="321" actId="680"/>
        <pc:sldMkLst>
          <pc:docMk/>
          <pc:sldMk cId="3594540020" sldId="450"/>
        </pc:sldMkLst>
      </pc:sldChg>
      <pc:sldChg chg="new">
        <pc:chgData name="Sheetal Sambyal" userId="479577e91f9d1215" providerId="LiveId" clId="{8A171FAB-B8B7-4092-8CFD-C8A66D806DEC}" dt="2024-11-09T04:35:22.588" v="322" actId="680"/>
        <pc:sldMkLst>
          <pc:docMk/>
          <pc:sldMk cId="955806452" sldId="451"/>
        </pc:sldMkLst>
      </pc:sldChg>
      <pc:sldChg chg="new">
        <pc:chgData name="Sheetal Sambyal" userId="479577e91f9d1215" providerId="LiveId" clId="{8A171FAB-B8B7-4092-8CFD-C8A66D806DEC}" dt="2024-11-09T04:35:22.619" v="323" actId="680"/>
        <pc:sldMkLst>
          <pc:docMk/>
          <pc:sldMk cId="4257475216" sldId="452"/>
        </pc:sldMkLst>
      </pc:sldChg>
      <pc:sldChg chg="new">
        <pc:chgData name="Sheetal Sambyal" userId="479577e91f9d1215" providerId="LiveId" clId="{8A171FAB-B8B7-4092-8CFD-C8A66D806DEC}" dt="2024-11-09T04:35:22.644" v="324" actId="680"/>
        <pc:sldMkLst>
          <pc:docMk/>
          <pc:sldMk cId="3907126483" sldId="453"/>
        </pc:sldMkLst>
      </pc:sldChg>
      <pc:sldChg chg="new">
        <pc:chgData name="Sheetal Sambyal" userId="479577e91f9d1215" providerId="LiveId" clId="{8A171FAB-B8B7-4092-8CFD-C8A66D806DEC}" dt="2024-11-09T04:35:22.682" v="325" actId="680"/>
        <pc:sldMkLst>
          <pc:docMk/>
          <pc:sldMk cId="3342299534" sldId="454"/>
        </pc:sldMkLst>
      </pc:sldChg>
      <pc:sldChg chg="new">
        <pc:chgData name="Sheetal Sambyal" userId="479577e91f9d1215" providerId="LiveId" clId="{8A171FAB-B8B7-4092-8CFD-C8A66D806DEC}" dt="2024-11-09T04:35:22.697" v="326" actId="680"/>
        <pc:sldMkLst>
          <pc:docMk/>
          <pc:sldMk cId="1363028459" sldId="455"/>
        </pc:sldMkLst>
      </pc:sldChg>
      <pc:sldChg chg="new">
        <pc:chgData name="Sheetal Sambyal" userId="479577e91f9d1215" providerId="LiveId" clId="{8A171FAB-B8B7-4092-8CFD-C8A66D806DEC}" dt="2024-11-09T04:35:22.729" v="327" actId="680"/>
        <pc:sldMkLst>
          <pc:docMk/>
          <pc:sldMk cId="1243957088" sldId="456"/>
        </pc:sldMkLst>
      </pc:sldChg>
      <pc:sldChg chg="new">
        <pc:chgData name="Sheetal Sambyal" userId="479577e91f9d1215" providerId="LiveId" clId="{8A171FAB-B8B7-4092-8CFD-C8A66D806DEC}" dt="2024-11-09T04:35:22.760" v="328" actId="680"/>
        <pc:sldMkLst>
          <pc:docMk/>
          <pc:sldMk cId="386391868" sldId="457"/>
        </pc:sldMkLst>
      </pc:sldChg>
      <pc:sldChg chg="new">
        <pc:chgData name="Sheetal Sambyal" userId="479577e91f9d1215" providerId="LiveId" clId="{8A171FAB-B8B7-4092-8CFD-C8A66D806DEC}" dt="2024-11-09T04:35:22.792" v="329" actId="680"/>
        <pc:sldMkLst>
          <pc:docMk/>
          <pc:sldMk cId="2746794801" sldId="458"/>
        </pc:sldMkLst>
      </pc:sldChg>
      <pc:sldChg chg="new">
        <pc:chgData name="Sheetal Sambyal" userId="479577e91f9d1215" providerId="LiveId" clId="{8A171FAB-B8B7-4092-8CFD-C8A66D806DEC}" dt="2024-11-09T04:35:22.823" v="330" actId="680"/>
        <pc:sldMkLst>
          <pc:docMk/>
          <pc:sldMk cId="2750132928" sldId="459"/>
        </pc:sldMkLst>
      </pc:sldChg>
      <pc:sldChg chg="new">
        <pc:chgData name="Sheetal Sambyal" userId="479577e91f9d1215" providerId="LiveId" clId="{8A171FAB-B8B7-4092-8CFD-C8A66D806DEC}" dt="2024-11-09T04:35:22.871" v="331" actId="680"/>
        <pc:sldMkLst>
          <pc:docMk/>
          <pc:sldMk cId="1739483527" sldId="460"/>
        </pc:sldMkLst>
      </pc:sldChg>
      <pc:sldChg chg="new">
        <pc:chgData name="Sheetal Sambyal" userId="479577e91f9d1215" providerId="LiveId" clId="{8A171FAB-B8B7-4092-8CFD-C8A66D806DEC}" dt="2024-11-09T04:35:22.887" v="332" actId="680"/>
        <pc:sldMkLst>
          <pc:docMk/>
          <pc:sldMk cId="185777882" sldId="461"/>
        </pc:sldMkLst>
      </pc:sldChg>
      <pc:sldChg chg="new">
        <pc:chgData name="Sheetal Sambyal" userId="479577e91f9d1215" providerId="LiveId" clId="{8A171FAB-B8B7-4092-8CFD-C8A66D806DEC}" dt="2024-11-09T04:35:22.918" v="333" actId="680"/>
        <pc:sldMkLst>
          <pc:docMk/>
          <pc:sldMk cId="4607958" sldId="462"/>
        </pc:sldMkLst>
      </pc:sldChg>
      <pc:sldChg chg="new">
        <pc:chgData name="Sheetal Sambyal" userId="479577e91f9d1215" providerId="LiveId" clId="{8A171FAB-B8B7-4092-8CFD-C8A66D806DEC}" dt="2024-11-09T04:35:22.949" v="334" actId="680"/>
        <pc:sldMkLst>
          <pc:docMk/>
          <pc:sldMk cId="485640761" sldId="463"/>
        </pc:sldMkLst>
      </pc:sldChg>
      <pc:sldChg chg="new">
        <pc:chgData name="Sheetal Sambyal" userId="479577e91f9d1215" providerId="LiveId" clId="{8A171FAB-B8B7-4092-8CFD-C8A66D806DEC}" dt="2024-11-09T04:35:22.980" v="335" actId="680"/>
        <pc:sldMkLst>
          <pc:docMk/>
          <pc:sldMk cId="2441298976" sldId="464"/>
        </pc:sldMkLst>
      </pc:sldChg>
      <pc:sldChg chg="new">
        <pc:chgData name="Sheetal Sambyal" userId="479577e91f9d1215" providerId="LiveId" clId="{8A171FAB-B8B7-4092-8CFD-C8A66D806DEC}" dt="2024-11-09T04:35:23.012" v="336" actId="680"/>
        <pc:sldMkLst>
          <pc:docMk/>
          <pc:sldMk cId="240957172" sldId="465"/>
        </pc:sldMkLst>
      </pc:sldChg>
      <pc:sldChg chg="new">
        <pc:chgData name="Sheetal Sambyal" userId="479577e91f9d1215" providerId="LiveId" clId="{8A171FAB-B8B7-4092-8CFD-C8A66D806DEC}" dt="2024-11-09T04:35:23.044" v="337" actId="680"/>
        <pc:sldMkLst>
          <pc:docMk/>
          <pc:sldMk cId="3930507112" sldId="466"/>
        </pc:sldMkLst>
      </pc:sldChg>
      <pc:sldChg chg="new">
        <pc:chgData name="Sheetal Sambyal" userId="479577e91f9d1215" providerId="LiveId" clId="{8A171FAB-B8B7-4092-8CFD-C8A66D806DEC}" dt="2024-11-09T04:35:23.107" v="338" actId="680"/>
        <pc:sldMkLst>
          <pc:docMk/>
          <pc:sldMk cId="4261195173" sldId="467"/>
        </pc:sldMkLst>
      </pc:sldChg>
      <pc:sldChg chg="new">
        <pc:chgData name="Sheetal Sambyal" userId="479577e91f9d1215" providerId="LiveId" clId="{8A171FAB-B8B7-4092-8CFD-C8A66D806DEC}" dt="2024-11-09T04:35:23.145" v="339" actId="680"/>
        <pc:sldMkLst>
          <pc:docMk/>
          <pc:sldMk cId="2702423699" sldId="468"/>
        </pc:sldMkLst>
      </pc:sldChg>
      <pc:sldChg chg="new">
        <pc:chgData name="Sheetal Sambyal" userId="479577e91f9d1215" providerId="LiveId" clId="{8A171FAB-B8B7-4092-8CFD-C8A66D806DEC}" dt="2024-11-09T04:35:23.155" v="340" actId="680"/>
        <pc:sldMkLst>
          <pc:docMk/>
          <pc:sldMk cId="944629602" sldId="469"/>
        </pc:sldMkLst>
      </pc:sldChg>
      <pc:sldChg chg="new">
        <pc:chgData name="Sheetal Sambyal" userId="479577e91f9d1215" providerId="LiveId" clId="{8A171FAB-B8B7-4092-8CFD-C8A66D806DEC}" dt="2024-11-09T04:35:23.170" v="341" actId="680"/>
        <pc:sldMkLst>
          <pc:docMk/>
          <pc:sldMk cId="3409342871" sldId="470"/>
        </pc:sldMkLst>
      </pc:sldChg>
      <pc:sldChg chg="new">
        <pc:chgData name="Sheetal Sambyal" userId="479577e91f9d1215" providerId="LiveId" clId="{8A171FAB-B8B7-4092-8CFD-C8A66D806DEC}" dt="2024-11-09T04:35:23.186" v="342" actId="680"/>
        <pc:sldMkLst>
          <pc:docMk/>
          <pc:sldMk cId="3042668174" sldId="471"/>
        </pc:sldMkLst>
      </pc:sldChg>
      <pc:sldChg chg="new">
        <pc:chgData name="Sheetal Sambyal" userId="479577e91f9d1215" providerId="LiveId" clId="{8A171FAB-B8B7-4092-8CFD-C8A66D806DEC}" dt="2024-11-09T04:35:23.217" v="343" actId="680"/>
        <pc:sldMkLst>
          <pc:docMk/>
          <pc:sldMk cId="2994576170" sldId="472"/>
        </pc:sldMkLst>
      </pc:sldChg>
      <pc:sldChg chg="new">
        <pc:chgData name="Sheetal Sambyal" userId="479577e91f9d1215" providerId="LiveId" clId="{8A171FAB-B8B7-4092-8CFD-C8A66D806DEC}" dt="2024-11-09T04:35:23.249" v="344" actId="680"/>
        <pc:sldMkLst>
          <pc:docMk/>
          <pc:sldMk cId="2833662352" sldId="473"/>
        </pc:sldMkLst>
      </pc:sldChg>
      <pc:sldChg chg="new">
        <pc:chgData name="Sheetal Sambyal" userId="479577e91f9d1215" providerId="LiveId" clId="{8A171FAB-B8B7-4092-8CFD-C8A66D806DEC}" dt="2024-11-09T04:35:23.280" v="345" actId="680"/>
        <pc:sldMkLst>
          <pc:docMk/>
          <pc:sldMk cId="1766702326" sldId="474"/>
        </pc:sldMkLst>
      </pc:sldChg>
      <pc:sldChg chg="new">
        <pc:chgData name="Sheetal Sambyal" userId="479577e91f9d1215" providerId="LiveId" clId="{8A171FAB-B8B7-4092-8CFD-C8A66D806DEC}" dt="2024-11-09T04:35:23.311" v="346" actId="680"/>
        <pc:sldMkLst>
          <pc:docMk/>
          <pc:sldMk cId="2144388194" sldId="475"/>
        </pc:sldMkLst>
      </pc:sldChg>
      <pc:sldChg chg="new">
        <pc:chgData name="Sheetal Sambyal" userId="479577e91f9d1215" providerId="LiveId" clId="{8A171FAB-B8B7-4092-8CFD-C8A66D806DEC}" dt="2024-11-09T04:35:23.345" v="347" actId="680"/>
        <pc:sldMkLst>
          <pc:docMk/>
          <pc:sldMk cId="2916791534" sldId="476"/>
        </pc:sldMkLst>
      </pc:sldChg>
      <pc:sldChg chg="new">
        <pc:chgData name="Sheetal Sambyal" userId="479577e91f9d1215" providerId="LiveId" clId="{8A171FAB-B8B7-4092-8CFD-C8A66D806DEC}" dt="2024-11-09T04:35:23.374" v="348" actId="680"/>
        <pc:sldMkLst>
          <pc:docMk/>
          <pc:sldMk cId="1565675363" sldId="477"/>
        </pc:sldMkLst>
      </pc:sldChg>
      <pc:sldChg chg="new">
        <pc:chgData name="Sheetal Sambyal" userId="479577e91f9d1215" providerId="LiveId" clId="{8A171FAB-B8B7-4092-8CFD-C8A66D806DEC}" dt="2024-11-09T04:35:23.406" v="349" actId="680"/>
        <pc:sldMkLst>
          <pc:docMk/>
          <pc:sldMk cId="2879585340" sldId="478"/>
        </pc:sldMkLst>
      </pc:sldChg>
      <pc:sldChg chg="new">
        <pc:chgData name="Sheetal Sambyal" userId="479577e91f9d1215" providerId="LiveId" clId="{8A171FAB-B8B7-4092-8CFD-C8A66D806DEC}" dt="2024-11-09T04:35:23.421" v="350" actId="680"/>
        <pc:sldMkLst>
          <pc:docMk/>
          <pc:sldMk cId="4012980808" sldId="479"/>
        </pc:sldMkLst>
      </pc:sldChg>
      <pc:sldChg chg="new">
        <pc:chgData name="Sheetal Sambyal" userId="479577e91f9d1215" providerId="LiveId" clId="{8A171FAB-B8B7-4092-8CFD-C8A66D806DEC}" dt="2024-11-09T04:35:23.469" v="351" actId="680"/>
        <pc:sldMkLst>
          <pc:docMk/>
          <pc:sldMk cId="1637006552" sldId="480"/>
        </pc:sldMkLst>
      </pc:sldChg>
      <pc:sldChg chg="new">
        <pc:chgData name="Sheetal Sambyal" userId="479577e91f9d1215" providerId="LiveId" clId="{8A171FAB-B8B7-4092-8CFD-C8A66D806DEC}" dt="2024-11-09T04:35:23.484" v="352" actId="680"/>
        <pc:sldMkLst>
          <pc:docMk/>
          <pc:sldMk cId="41749462" sldId="481"/>
        </pc:sldMkLst>
      </pc:sldChg>
      <pc:sldChg chg="new">
        <pc:chgData name="Sheetal Sambyal" userId="479577e91f9d1215" providerId="LiveId" clId="{8A171FAB-B8B7-4092-8CFD-C8A66D806DEC}" dt="2024-11-09T04:35:23.516" v="353" actId="680"/>
        <pc:sldMkLst>
          <pc:docMk/>
          <pc:sldMk cId="3274101438" sldId="482"/>
        </pc:sldMkLst>
      </pc:sldChg>
      <pc:sldChg chg="new">
        <pc:chgData name="Sheetal Sambyal" userId="479577e91f9d1215" providerId="LiveId" clId="{8A171FAB-B8B7-4092-8CFD-C8A66D806DEC}" dt="2024-11-09T04:35:23.547" v="354" actId="680"/>
        <pc:sldMkLst>
          <pc:docMk/>
          <pc:sldMk cId="2315954648" sldId="483"/>
        </pc:sldMkLst>
      </pc:sldChg>
      <pc:sldChg chg="new">
        <pc:chgData name="Sheetal Sambyal" userId="479577e91f9d1215" providerId="LiveId" clId="{8A171FAB-B8B7-4092-8CFD-C8A66D806DEC}" dt="2024-11-09T04:35:23.578" v="355" actId="680"/>
        <pc:sldMkLst>
          <pc:docMk/>
          <pc:sldMk cId="327125590" sldId="484"/>
        </pc:sldMkLst>
      </pc:sldChg>
      <pc:sldChg chg="new">
        <pc:chgData name="Sheetal Sambyal" userId="479577e91f9d1215" providerId="LiveId" clId="{8A171FAB-B8B7-4092-8CFD-C8A66D806DEC}" dt="2024-11-09T04:35:23.625" v="356" actId="680"/>
        <pc:sldMkLst>
          <pc:docMk/>
          <pc:sldMk cId="3915427624" sldId="485"/>
        </pc:sldMkLst>
      </pc:sldChg>
      <pc:sldChg chg="new">
        <pc:chgData name="Sheetal Sambyal" userId="479577e91f9d1215" providerId="LiveId" clId="{8A171FAB-B8B7-4092-8CFD-C8A66D806DEC}" dt="2024-11-09T04:35:23.645" v="357" actId="680"/>
        <pc:sldMkLst>
          <pc:docMk/>
          <pc:sldMk cId="3452627664" sldId="486"/>
        </pc:sldMkLst>
      </pc:sldChg>
      <pc:sldChg chg="new">
        <pc:chgData name="Sheetal Sambyal" userId="479577e91f9d1215" providerId="LiveId" clId="{8A171FAB-B8B7-4092-8CFD-C8A66D806DEC}" dt="2024-11-09T04:35:23.673" v="358" actId="680"/>
        <pc:sldMkLst>
          <pc:docMk/>
          <pc:sldMk cId="2296864098" sldId="487"/>
        </pc:sldMkLst>
      </pc:sldChg>
      <pc:sldChg chg="new">
        <pc:chgData name="Sheetal Sambyal" userId="479577e91f9d1215" providerId="LiveId" clId="{8A171FAB-B8B7-4092-8CFD-C8A66D806DEC}" dt="2024-11-09T04:35:23.704" v="359" actId="680"/>
        <pc:sldMkLst>
          <pc:docMk/>
          <pc:sldMk cId="1651902040" sldId="488"/>
        </pc:sldMkLst>
      </pc:sldChg>
      <pc:sldChg chg="new">
        <pc:chgData name="Sheetal Sambyal" userId="479577e91f9d1215" providerId="LiveId" clId="{8A171FAB-B8B7-4092-8CFD-C8A66D806DEC}" dt="2024-11-09T04:35:23.735" v="360" actId="680"/>
        <pc:sldMkLst>
          <pc:docMk/>
          <pc:sldMk cId="3139076394" sldId="489"/>
        </pc:sldMkLst>
      </pc:sldChg>
      <pc:sldChg chg="new">
        <pc:chgData name="Sheetal Sambyal" userId="479577e91f9d1215" providerId="LiveId" clId="{8A171FAB-B8B7-4092-8CFD-C8A66D806DEC}" dt="2024-11-09T04:35:23.767" v="361" actId="680"/>
        <pc:sldMkLst>
          <pc:docMk/>
          <pc:sldMk cId="4144664945" sldId="490"/>
        </pc:sldMkLst>
      </pc:sldChg>
      <pc:sldChg chg="new">
        <pc:chgData name="Sheetal Sambyal" userId="479577e91f9d1215" providerId="LiveId" clId="{8A171FAB-B8B7-4092-8CFD-C8A66D806DEC}" dt="2024-11-09T04:35:23.798" v="362" actId="680"/>
        <pc:sldMkLst>
          <pc:docMk/>
          <pc:sldMk cId="1379944929" sldId="491"/>
        </pc:sldMkLst>
      </pc:sldChg>
      <pc:sldChg chg="new">
        <pc:chgData name="Sheetal Sambyal" userId="479577e91f9d1215" providerId="LiveId" clId="{8A171FAB-B8B7-4092-8CFD-C8A66D806DEC}" dt="2024-11-09T04:35:23.829" v="363" actId="680"/>
        <pc:sldMkLst>
          <pc:docMk/>
          <pc:sldMk cId="1320966441" sldId="492"/>
        </pc:sldMkLst>
      </pc:sldChg>
      <pc:sldChg chg="new">
        <pc:chgData name="Sheetal Sambyal" userId="479577e91f9d1215" providerId="LiveId" clId="{8A171FAB-B8B7-4092-8CFD-C8A66D806DEC}" dt="2024-11-09T04:35:23.861" v="364" actId="680"/>
        <pc:sldMkLst>
          <pc:docMk/>
          <pc:sldMk cId="4261192127" sldId="493"/>
        </pc:sldMkLst>
      </pc:sldChg>
      <pc:sldChg chg="new">
        <pc:chgData name="Sheetal Sambyal" userId="479577e91f9d1215" providerId="LiveId" clId="{8A171FAB-B8B7-4092-8CFD-C8A66D806DEC}" dt="2024-11-09T04:35:23.877" v="365" actId="680"/>
        <pc:sldMkLst>
          <pc:docMk/>
          <pc:sldMk cId="3593264322" sldId="494"/>
        </pc:sldMkLst>
      </pc:sldChg>
      <pc:sldChg chg="new">
        <pc:chgData name="Sheetal Sambyal" userId="479577e91f9d1215" providerId="LiveId" clId="{8A171FAB-B8B7-4092-8CFD-C8A66D806DEC}" dt="2024-11-09T04:35:23.923" v="366" actId="680"/>
        <pc:sldMkLst>
          <pc:docMk/>
          <pc:sldMk cId="3419793910" sldId="495"/>
        </pc:sldMkLst>
      </pc:sldChg>
      <pc:sldChg chg="new">
        <pc:chgData name="Sheetal Sambyal" userId="479577e91f9d1215" providerId="LiveId" clId="{8A171FAB-B8B7-4092-8CFD-C8A66D806DEC}" dt="2024-11-09T04:35:23.955" v="367" actId="680"/>
        <pc:sldMkLst>
          <pc:docMk/>
          <pc:sldMk cId="2359170607" sldId="496"/>
        </pc:sldMkLst>
      </pc:sldChg>
      <pc:sldChg chg="new">
        <pc:chgData name="Sheetal Sambyal" userId="479577e91f9d1215" providerId="LiveId" clId="{8A171FAB-B8B7-4092-8CFD-C8A66D806DEC}" dt="2024-11-09T04:35:23.971" v="368" actId="680"/>
        <pc:sldMkLst>
          <pc:docMk/>
          <pc:sldMk cId="4110702277" sldId="497"/>
        </pc:sldMkLst>
      </pc:sldChg>
      <pc:sldChg chg="new">
        <pc:chgData name="Sheetal Sambyal" userId="479577e91f9d1215" providerId="LiveId" clId="{8A171FAB-B8B7-4092-8CFD-C8A66D806DEC}" dt="2024-11-09T04:35:24.002" v="369" actId="680"/>
        <pc:sldMkLst>
          <pc:docMk/>
          <pc:sldMk cId="44230962" sldId="498"/>
        </pc:sldMkLst>
      </pc:sldChg>
      <pc:sldChg chg="new">
        <pc:chgData name="Sheetal Sambyal" userId="479577e91f9d1215" providerId="LiveId" clId="{8A171FAB-B8B7-4092-8CFD-C8A66D806DEC}" dt="2024-11-09T04:35:24.046" v="370" actId="680"/>
        <pc:sldMkLst>
          <pc:docMk/>
          <pc:sldMk cId="3356030299" sldId="499"/>
        </pc:sldMkLst>
      </pc:sldChg>
      <pc:sldChg chg="new">
        <pc:chgData name="Sheetal Sambyal" userId="479577e91f9d1215" providerId="LiveId" clId="{8A171FAB-B8B7-4092-8CFD-C8A66D806DEC}" dt="2024-11-09T04:35:24.065" v="371" actId="680"/>
        <pc:sldMkLst>
          <pc:docMk/>
          <pc:sldMk cId="2369542066" sldId="500"/>
        </pc:sldMkLst>
      </pc:sldChg>
      <pc:sldChg chg="new">
        <pc:chgData name="Sheetal Sambyal" userId="479577e91f9d1215" providerId="LiveId" clId="{8A171FAB-B8B7-4092-8CFD-C8A66D806DEC}" dt="2024-11-09T04:35:24.097" v="372" actId="680"/>
        <pc:sldMkLst>
          <pc:docMk/>
          <pc:sldMk cId="3844607109" sldId="501"/>
        </pc:sldMkLst>
      </pc:sldChg>
      <pc:sldChg chg="new">
        <pc:chgData name="Sheetal Sambyal" userId="479577e91f9d1215" providerId="LiveId" clId="{8A171FAB-B8B7-4092-8CFD-C8A66D806DEC}" dt="2024-11-09T04:35:24.128" v="373" actId="680"/>
        <pc:sldMkLst>
          <pc:docMk/>
          <pc:sldMk cId="2659265314" sldId="502"/>
        </pc:sldMkLst>
      </pc:sldChg>
      <pc:sldChg chg="new">
        <pc:chgData name="Sheetal Sambyal" userId="479577e91f9d1215" providerId="LiveId" clId="{8A171FAB-B8B7-4092-8CFD-C8A66D806DEC}" dt="2024-11-09T04:35:24.159" v="374" actId="680"/>
        <pc:sldMkLst>
          <pc:docMk/>
          <pc:sldMk cId="1069551910" sldId="503"/>
        </pc:sldMkLst>
      </pc:sldChg>
      <pc:sldChg chg="new">
        <pc:chgData name="Sheetal Sambyal" userId="479577e91f9d1215" providerId="LiveId" clId="{8A171FAB-B8B7-4092-8CFD-C8A66D806DEC}" dt="2024-11-09T04:35:24.191" v="375" actId="680"/>
        <pc:sldMkLst>
          <pc:docMk/>
          <pc:sldMk cId="1365710719" sldId="504"/>
        </pc:sldMkLst>
      </pc:sldChg>
      <pc:sldChg chg="new">
        <pc:chgData name="Sheetal Sambyal" userId="479577e91f9d1215" providerId="LiveId" clId="{8A171FAB-B8B7-4092-8CFD-C8A66D806DEC}" dt="2024-11-09T04:35:24.222" v="376" actId="680"/>
        <pc:sldMkLst>
          <pc:docMk/>
          <pc:sldMk cId="872342143" sldId="505"/>
        </pc:sldMkLst>
      </pc:sldChg>
      <pc:sldChg chg="new">
        <pc:chgData name="Sheetal Sambyal" userId="479577e91f9d1215" providerId="LiveId" clId="{8A171FAB-B8B7-4092-8CFD-C8A66D806DEC}" dt="2024-11-09T04:35:24.254" v="377" actId="680"/>
        <pc:sldMkLst>
          <pc:docMk/>
          <pc:sldMk cId="3859482308" sldId="506"/>
        </pc:sldMkLst>
      </pc:sldChg>
      <pc:sldChg chg="new">
        <pc:chgData name="Sheetal Sambyal" userId="479577e91f9d1215" providerId="LiveId" clId="{8A171FAB-B8B7-4092-8CFD-C8A66D806DEC}" dt="2024-11-09T04:35:24.285" v="378" actId="680"/>
        <pc:sldMkLst>
          <pc:docMk/>
          <pc:sldMk cId="314114150" sldId="507"/>
        </pc:sldMkLst>
      </pc:sldChg>
      <pc:sldChg chg="new">
        <pc:chgData name="Sheetal Sambyal" userId="479577e91f9d1215" providerId="LiveId" clId="{8A171FAB-B8B7-4092-8CFD-C8A66D806DEC}" dt="2024-11-09T04:35:24.300" v="379" actId="680"/>
        <pc:sldMkLst>
          <pc:docMk/>
          <pc:sldMk cId="855360212" sldId="508"/>
        </pc:sldMkLst>
      </pc:sldChg>
      <pc:sldChg chg="new">
        <pc:chgData name="Sheetal Sambyal" userId="479577e91f9d1215" providerId="LiveId" clId="{8A171FAB-B8B7-4092-8CFD-C8A66D806DEC}" dt="2024-11-09T04:35:24.332" v="380" actId="680"/>
        <pc:sldMkLst>
          <pc:docMk/>
          <pc:sldMk cId="2350006486" sldId="509"/>
        </pc:sldMkLst>
      </pc:sldChg>
      <pc:sldChg chg="new">
        <pc:chgData name="Sheetal Sambyal" userId="479577e91f9d1215" providerId="LiveId" clId="{8A171FAB-B8B7-4092-8CFD-C8A66D806DEC}" dt="2024-11-09T04:35:24.363" v="381" actId="680"/>
        <pc:sldMkLst>
          <pc:docMk/>
          <pc:sldMk cId="1941470489" sldId="510"/>
        </pc:sldMkLst>
      </pc:sldChg>
      <pc:sldChg chg="new">
        <pc:chgData name="Sheetal Sambyal" userId="479577e91f9d1215" providerId="LiveId" clId="{8A171FAB-B8B7-4092-8CFD-C8A66D806DEC}" dt="2024-11-09T04:35:24.395" v="382" actId="680"/>
        <pc:sldMkLst>
          <pc:docMk/>
          <pc:sldMk cId="3848430866" sldId="511"/>
        </pc:sldMkLst>
      </pc:sldChg>
      <pc:sldChg chg="new">
        <pc:chgData name="Sheetal Sambyal" userId="479577e91f9d1215" providerId="LiveId" clId="{8A171FAB-B8B7-4092-8CFD-C8A66D806DEC}" dt="2024-11-09T04:35:24.427" v="383" actId="680"/>
        <pc:sldMkLst>
          <pc:docMk/>
          <pc:sldMk cId="2559706037" sldId="512"/>
        </pc:sldMkLst>
      </pc:sldChg>
      <pc:sldChg chg="new">
        <pc:chgData name="Sheetal Sambyal" userId="479577e91f9d1215" providerId="LiveId" clId="{8A171FAB-B8B7-4092-8CFD-C8A66D806DEC}" dt="2024-11-09T04:35:24.458" v="384" actId="680"/>
        <pc:sldMkLst>
          <pc:docMk/>
          <pc:sldMk cId="15190465" sldId="513"/>
        </pc:sldMkLst>
      </pc:sldChg>
      <pc:sldChg chg="new">
        <pc:chgData name="Sheetal Sambyal" userId="479577e91f9d1215" providerId="LiveId" clId="{8A171FAB-B8B7-4092-8CFD-C8A66D806DEC}" dt="2024-11-09T04:35:24.490" v="385" actId="680"/>
        <pc:sldMkLst>
          <pc:docMk/>
          <pc:sldMk cId="2118420013" sldId="514"/>
        </pc:sldMkLst>
      </pc:sldChg>
      <pc:sldChg chg="new">
        <pc:chgData name="Sheetal Sambyal" userId="479577e91f9d1215" providerId="LiveId" clId="{8A171FAB-B8B7-4092-8CFD-C8A66D806DEC}" dt="2024-11-09T04:35:24.521" v="386" actId="680"/>
        <pc:sldMkLst>
          <pc:docMk/>
          <pc:sldMk cId="1748218823" sldId="515"/>
        </pc:sldMkLst>
      </pc:sldChg>
      <pc:sldChg chg="new">
        <pc:chgData name="Sheetal Sambyal" userId="479577e91f9d1215" providerId="LiveId" clId="{8A171FAB-B8B7-4092-8CFD-C8A66D806DEC}" dt="2024-11-09T04:35:24.552" v="387" actId="680"/>
        <pc:sldMkLst>
          <pc:docMk/>
          <pc:sldMk cId="2467770126" sldId="516"/>
        </pc:sldMkLst>
      </pc:sldChg>
      <pc:sldChg chg="new">
        <pc:chgData name="Sheetal Sambyal" userId="479577e91f9d1215" providerId="LiveId" clId="{8A171FAB-B8B7-4092-8CFD-C8A66D806DEC}" dt="2024-11-09T04:35:24.584" v="388" actId="680"/>
        <pc:sldMkLst>
          <pc:docMk/>
          <pc:sldMk cId="3740806887" sldId="517"/>
        </pc:sldMkLst>
      </pc:sldChg>
      <pc:sldChg chg="new">
        <pc:chgData name="Sheetal Sambyal" userId="479577e91f9d1215" providerId="LiveId" clId="{8A171FAB-B8B7-4092-8CFD-C8A66D806DEC}" dt="2024-11-09T04:35:24.615" v="389" actId="680"/>
        <pc:sldMkLst>
          <pc:docMk/>
          <pc:sldMk cId="2540939446" sldId="518"/>
        </pc:sldMkLst>
      </pc:sldChg>
      <pc:sldChg chg="new">
        <pc:chgData name="Sheetal Sambyal" userId="479577e91f9d1215" providerId="LiveId" clId="{8A171FAB-B8B7-4092-8CFD-C8A66D806DEC}" dt="2024-11-09T04:35:24.647" v="390" actId="680"/>
        <pc:sldMkLst>
          <pc:docMk/>
          <pc:sldMk cId="4220159645" sldId="519"/>
        </pc:sldMkLst>
      </pc:sldChg>
      <pc:sldChg chg="new">
        <pc:chgData name="Sheetal Sambyal" userId="479577e91f9d1215" providerId="LiveId" clId="{8A171FAB-B8B7-4092-8CFD-C8A66D806DEC}" dt="2024-11-09T04:35:24.678" v="391" actId="680"/>
        <pc:sldMkLst>
          <pc:docMk/>
          <pc:sldMk cId="1269841170" sldId="520"/>
        </pc:sldMkLst>
      </pc:sldChg>
      <pc:sldChg chg="new">
        <pc:chgData name="Sheetal Sambyal" userId="479577e91f9d1215" providerId="LiveId" clId="{8A171FAB-B8B7-4092-8CFD-C8A66D806DEC}" dt="2024-11-09T04:35:24.694" v="392" actId="680"/>
        <pc:sldMkLst>
          <pc:docMk/>
          <pc:sldMk cId="833831677" sldId="521"/>
        </pc:sldMkLst>
      </pc:sldChg>
      <pc:sldChg chg="new">
        <pc:chgData name="Sheetal Sambyal" userId="479577e91f9d1215" providerId="LiveId" clId="{8A171FAB-B8B7-4092-8CFD-C8A66D806DEC}" dt="2024-11-09T04:35:24.725" v="393" actId="680"/>
        <pc:sldMkLst>
          <pc:docMk/>
          <pc:sldMk cId="3357826809" sldId="522"/>
        </pc:sldMkLst>
      </pc:sldChg>
      <pc:sldChg chg="new">
        <pc:chgData name="Sheetal Sambyal" userId="479577e91f9d1215" providerId="LiveId" clId="{8A171FAB-B8B7-4092-8CFD-C8A66D806DEC}" dt="2024-11-09T04:35:24.757" v="394" actId="680"/>
        <pc:sldMkLst>
          <pc:docMk/>
          <pc:sldMk cId="2700945198" sldId="523"/>
        </pc:sldMkLst>
      </pc:sldChg>
      <pc:sldChg chg="new">
        <pc:chgData name="Sheetal Sambyal" userId="479577e91f9d1215" providerId="LiveId" clId="{8A171FAB-B8B7-4092-8CFD-C8A66D806DEC}" dt="2024-11-09T04:35:24.789" v="395" actId="680"/>
        <pc:sldMkLst>
          <pc:docMk/>
          <pc:sldMk cId="4171747136" sldId="524"/>
        </pc:sldMkLst>
      </pc:sldChg>
      <pc:sldChg chg="new">
        <pc:chgData name="Sheetal Sambyal" userId="479577e91f9d1215" providerId="LiveId" clId="{8A171FAB-B8B7-4092-8CFD-C8A66D806DEC}" dt="2024-11-09T04:35:24.820" v="396" actId="680"/>
        <pc:sldMkLst>
          <pc:docMk/>
          <pc:sldMk cId="3081845333" sldId="525"/>
        </pc:sldMkLst>
      </pc:sldChg>
      <pc:sldChg chg="new ord">
        <pc:chgData name="Sheetal Sambyal" userId="479577e91f9d1215" providerId="LiveId" clId="{8A171FAB-B8B7-4092-8CFD-C8A66D806DEC}" dt="2024-11-09T04:36:47.529" v="410"/>
        <pc:sldMkLst>
          <pc:docMk/>
          <pc:sldMk cId="2248108012" sldId="526"/>
        </pc:sldMkLst>
      </pc:sldChg>
      <pc:sldChg chg="new">
        <pc:chgData name="Sheetal Sambyal" userId="479577e91f9d1215" providerId="LiveId" clId="{8A171FAB-B8B7-4092-8CFD-C8A66D806DEC}" dt="2024-11-09T04:35:24.883" v="398" actId="680"/>
        <pc:sldMkLst>
          <pc:docMk/>
          <pc:sldMk cId="547870122" sldId="527"/>
        </pc:sldMkLst>
      </pc:sldChg>
      <pc:sldChg chg="new">
        <pc:chgData name="Sheetal Sambyal" userId="479577e91f9d1215" providerId="LiveId" clId="{8A171FAB-B8B7-4092-8CFD-C8A66D806DEC}" dt="2024-11-09T04:35:24.914" v="399" actId="680"/>
        <pc:sldMkLst>
          <pc:docMk/>
          <pc:sldMk cId="710047380" sldId="528"/>
        </pc:sldMkLst>
      </pc:sldChg>
      <pc:sldChg chg="new del">
        <pc:chgData name="Sheetal Sambyal" userId="479577e91f9d1215" providerId="LiveId" clId="{8A171FAB-B8B7-4092-8CFD-C8A66D806DEC}" dt="2024-11-09T04:36:46.645" v="408" actId="2696"/>
        <pc:sldMkLst>
          <pc:docMk/>
          <pc:sldMk cId="3901454127" sldId="529"/>
        </pc:sldMkLst>
      </pc:sldChg>
      <pc:sldChg chg="new">
        <pc:chgData name="Sheetal Sambyal" userId="479577e91f9d1215" providerId="LiveId" clId="{8A171FAB-B8B7-4092-8CFD-C8A66D806DEC}" dt="2024-11-09T04:35:24.977" v="401" actId="680"/>
        <pc:sldMkLst>
          <pc:docMk/>
          <pc:sldMk cId="3793617374" sldId="530"/>
        </pc:sldMkLst>
      </pc:sldChg>
      <pc:sldChg chg="new">
        <pc:chgData name="Sheetal Sambyal" userId="479577e91f9d1215" providerId="LiveId" clId="{8A171FAB-B8B7-4092-8CFD-C8A66D806DEC}" dt="2024-11-09T04:35:25.008" v="402" actId="680"/>
        <pc:sldMkLst>
          <pc:docMk/>
          <pc:sldMk cId="1669982077" sldId="531"/>
        </pc:sldMkLst>
      </pc:sldChg>
      <pc:sldChg chg="new del">
        <pc:chgData name="Sheetal Sambyal" userId="479577e91f9d1215" providerId="LiveId" clId="{8A171FAB-B8B7-4092-8CFD-C8A66D806DEC}" dt="2024-11-09T04:36:42.185" v="407" actId="2696"/>
        <pc:sldMkLst>
          <pc:docMk/>
          <pc:sldMk cId="1570218090" sldId="532"/>
        </pc:sldMkLst>
      </pc:sldChg>
      <pc:sldChg chg="new">
        <pc:chgData name="Sheetal Sambyal" userId="479577e91f9d1215" providerId="LiveId" clId="{8A171FAB-B8B7-4092-8CFD-C8A66D806DEC}" dt="2024-11-09T04:35:25.055" v="404" actId="680"/>
        <pc:sldMkLst>
          <pc:docMk/>
          <pc:sldMk cId="4127351030" sldId="533"/>
        </pc:sldMkLst>
      </pc:sldChg>
      <pc:sldChg chg="new del">
        <pc:chgData name="Sheetal Sambyal" userId="479577e91f9d1215" providerId="LiveId" clId="{8A171FAB-B8B7-4092-8CFD-C8A66D806DEC}" dt="2024-11-09T04:36:40.208" v="406" actId="2696"/>
        <pc:sldMkLst>
          <pc:docMk/>
          <pc:sldMk cId="3236757031" sldId="5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4D370-C7CA-4915-BCC2-F57D8961AA24}" type="datetimeFigureOut">
              <a:rPr lang="en-IN" smtClean="0"/>
              <a:t>09-11-2024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0AC62-B8E7-4963-A62F-7E881F2CFD07}" type="slidenum">
              <a:rPr lang="en-IN" smtClean="0"/>
              <a:t>‹#›</a:t>
            </a:fld>
            <a:endParaRPr lang="en-IN"/>
          </a:p>
        </p:txBody>
      </p:sp>
    </p:spTree>
    <p:extLst>
      <p:ext uri="{BB962C8B-B14F-4D97-AF65-F5344CB8AC3E}">
        <p14:creationId xmlns:p14="http://schemas.microsoft.com/office/powerpoint/2010/main" val="2545693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D0AC62-B8E7-4963-A62F-7E881F2CFD07}" type="slidenum">
              <a:rPr lang="en-IN" smtClean="0"/>
              <a:t>1</a:t>
            </a:fld>
            <a:endParaRPr lang="en-IN"/>
          </a:p>
        </p:txBody>
      </p:sp>
    </p:spTree>
    <p:extLst>
      <p:ext uri="{BB962C8B-B14F-4D97-AF65-F5344CB8AC3E}">
        <p14:creationId xmlns:p14="http://schemas.microsoft.com/office/powerpoint/2010/main" val="3661153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D0AC62-B8E7-4963-A62F-7E881F2CFD07}" type="slidenum">
              <a:rPr lang="en-IN" smtClean="0"/>
              <a:t>216</a:t>
            </a:fld>
            <a:endParaRPr lang="en-IN"/>
          </a:p>
        </p:txBody>
      </p:sp>
    </p:spTree>
    <p:extLst>
      <p:ext uri="{BB962C8B-B14F-4D97-AF65-F5344CB8AC3E}">
        <p14:creationId xmlns:p14="http://schemas.microsoft.com/office/powerpoint/2010/main" val="159339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3411-8258-367E-BA59-B6D553981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BF34A9-528C-D2A0-4DA8-6F1427F8D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D1495A-45C9-F9F8-FE0B-535B9F6E9965}"/>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A8CBA5F1-25B0-7523-6AEE-FD5A80E389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114F38-7182-8BC2-B53E-FBE8438CC01A}"/>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419151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E451-6BBF-85BE-04B8-DD75D09947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5AF647-991F-C486-A6BA-4033334CE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477323-7B27-EC47-C207-8B902C31C4A0}"/>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30F4CE6C-9E74-A9CB-8F44-093316FDE4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E3C161-A08F-AA0C-F6F0-E804F4122F00}"/>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3860969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DDFA8-0EDD-9E9A-B179-B9C649AA93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F67C45-75F8-B9D6-CDF5-F5F5FCA0D6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F1FE70-6F2B-1867-15D2-D0BA4A844421}"/>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3FA792BC-2666-EE64-4E9C-ED577C5C0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D39489-1846-9848-82FF-FD2E858BDBA6}"/>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264378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6CC4-D3C6-A053-406F-A8EB4AF3CA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007A8B-5379-0164-8160-A0382B425D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B2CB6-3F0B-2651-E16D-3F9CCFBC3F28}"/>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404F5CBC-A2FD-76BF-0AA1-9CEFC837D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81339-9C1D-E741-7D78-60F3EEFA3249}"/>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947216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AE7F-E487-3E95-F0C1-C3E5DCADF2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8174B5-B365-EA90-D102-E776DFADA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0CB936-3860-8936-E52C-81455EC3FFD5}"/>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363D6A2C-3AC1-44F8-9A4F-D40907317F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0CA6B4-C101-B53B-B908-78A8BF94E74B}"/>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305960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6242-AFA5-D4DE-D368-50DA85A450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0D153C-1603-707C-BAB9-29473BB471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8381C6-3F2C-D4FF-0B81-BAE3D8DBD2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2E0B07-5CCC-B3DA-C50D-DEF396C6407E}"/>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6" name="Footer Placeholder 5">
            <a:extLst>
              <a:ext uri="{FF2B5EF4-FFF2-40B4-BE49-F238E27FC236}">
                <a16:creationId xmlns:a16="http://schemas.microsoft.com/office/drawing/2014/main" id="{39D6D566-79E4-F418-59AA-7A9D0F100C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F88F53-B1BC-F7F4-A16A-AC0869002B8C}"/>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127430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5C1E-8C53-E960-5CE3-18BE87378F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93533-F6F1-815D-852B-D09B563863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8C239-CFFD-2D9A-E31D-BD9DCBC157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86D9CA-B98D-07B3-789B-8AFA37D9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A0CC9F-E843-9414-8B7D-721852C155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2C1F95-8C0B-2662-BCDD-1C17C984F8CD}"/>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8" name="Footer Placeholder 7">
            <a:extLst>
              <a:ext uri="{FF2B5EF4-FFF2-40B4-BE49-F238E27FC236}">
                <a16:creationId xmlns:a16="http://schemas.microsoft.com/office/drawing/2014/main" id="{052FFBAC-7B14-E297-0D31-E3AF0358F2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E2E837-0E57-26F4-B77B-2B1292BE46CA}"/>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2865860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B33B-0182-2CCC-4ACE-B4CB1DDE55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704CD2B-BD3C-F45D-79C3-BDDFCFD3E247}"/>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4" name="Footer Placeholder 3">
            <a:extLst>
              <a:ext uri="{FF2B5EF4-FFF2-40B4-BE49-F238E27FC236}">
                <a16:creationId xmlns:a16="http://schemas.microsoft.com/office/drawing/2014/main" id="{49BDD748-3443-8E50-4E08-B499F49E88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EDFDC5-2CE0-2552-813B-9976D62303CC}"/>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33613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75DA3-6162-014B-4961-4D404F5E55C9}"/>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3" name="Footer Placeholder 2">
            <a:extLst>
              <a:ext uri="{FF2B5EF4-FFF2-40B4-BE49-F238E27FC236}">
                <a16:creationId xmlns:a16="http://schemas.microsoft.com/office/drawing/2014/main" id="{5F70BEF8-7A63-4272-70F1-34BB1EDB4E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ACCB1A-7869-5759-4A43-0BFDD2F3B7C6}"/>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124265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3165-88C0-A225-C4D2-E02A4BE8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6CD05D-4ED2-0A56-9D43-3D95B7E733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B430DE-04E8-5CCD-10C0-82B75393E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C29134-CC0A-35C6-C922-74A753C455ED}"/>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6" name="Footer Placeholder 5">
            <a:extLst>
              <a:ext uri="{FF2B5EF4-FFF2-40B4-BE49-F238E27FC236}">
                <a16:creationId xmlns:a16="http://schemas.microsoft.com/office/drawing/2014/main" id="{6D5DFB07-2C80-F332-7144-D8C8CD9F14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C2388A-9CFC-1D6D-6165-D36B9B3AEF39}"/>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79953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D439-79F9-0B7E-8EED-FD04CE256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34BF3A-20DA-42BF-4398-B800DF946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8A2403-96B3-4726-A3E5-FF2FA1D92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E8018-B521-FDAD-EF7F-7334D7805CE9}"/>
              </a:ext>
            </a:extLst>
          </p:cNvPr>
          <p:cNvSpPr>
            <a:spLocks noGrp="1"/>
          </p:cNvSpPr>
          <p:nvPr>
            <p:ph type="dt" sz="half" idx="10"/>
          </p:nvPr>
        </p:nvSpPr>
        <p:spPr/>
        <p:txBody>
          <a:bodyPr/>
          <a:lstStyle/>
          <a:p>
            <a:fld id="{8855D8B6-15FC-4792-9C50-4934E69C5D12}" type="datetimeFigureOut">
              <a:rPr lang="en-IN" smtClean="0"/>
              <a:t>09-11-2024</a:t>
            </a:fld>
            <a:endParaRPr lang="en-IN"/>
          </a:p>
        </p:txBody>
      </p:sp>
      <p:sp>
        <p:nvSpPr>
          <p:cNvPr id="6" name="Footer Placeholder 5">
            <a:extLst>
              <a:ext uri="{FF2B5EF4-FFF2-40B4-BE49-F238E27FC236}">
                <a16:creationId xmlns:a16="http://schemas.microsoft.com/office/drawing/2014/main" id="{EB1E77D6-48C2-97A3-D83E-A6A56031B0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98A671-6BCF-3C02-15E3-0354D0A59F73}"/>
              </a:ext>
            </a:extLst>
          </p:cNvPr>
          <p:cNvSpPr>
            <a:spLocks noGrp="1"/>
          </p:cNvSpPr>
          <p:nvPr>
            <p:ph type="sldNum" sz="quarter" idx="12"/>
          </p:nvPr>
        </p:nvSpPr>
        <p:spPr/>
        <p:txBody>
          <a:bodyPr/>
          <a:lstStyle/>
          <a:p>
            <a:fld id="{C09EBEAB-6CE0-4395-95FA-3FF23C4FDAEA}" type="slidenum">
              <a:rPr lang="en-IN" smtClean="0"/>
              <a:t>‹#›</a:t>
            </a:fld>
            <a:endParaRPr lang="en-IN"/>
          </a:p>
        </p:txBody>
      </p:sp>
    </p:spTree>
    <p:extLst>
      <p:ext uri="{BB962C8B-B14F-4D97-AF65-F5344CB8AC3E}">
        <p14:creationId xmlns:p14="http://schemas.microsoft.com/office/powerpoint/2010/main" val="315061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B5C486-D0C6-4591-7FD5-A1FACF07B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72DCCD-B759-E7E8-4EAF-4400B902D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BBA2E2-335A-C8D6-42FF-8CE6701FB2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5D8B6-15FC-4792-9C50-4934E69C5D12}" type="datetimeFigureOut">
              <a:rPr lang="en-IN" smtClean="0"/>
              <a:t>09-11-2024</a:t>
            </a:fld>
            <a:endParaRPr lang="en-IN"/>
          </a:p>
        </p:txBody>
      </p:sp>
      <p:sp>
        <p:nvSpPr>
          <p:cNvPr id="5" name="Footer Placeholder 4">
            <a:extLst>
              <a:ext uri="{FF2B5EF4-FFF2-40B4-BE49-F238E27FC236}">
                <a16:creationId xmlns:a16="http://schemas.microsoft.com/office/drawing/2014/main" id="{6A628AD5-1A63-2B42-FC36-BF309328F4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390E2F-254D-A2E4-F574-9EBBC934B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EBEAB-6CE0-4395-95FA-3FF23C4FDAEA}" type="slidenum">
              <a:rPr lang="en-IN" smtClean="0"/>
              <a:t>‹#›</a:t>
            </a:fld>
            <a:endParaRPr lang="en-IN"/>
          </a:p>
        </p:txBody>
      </p:sp>
    </p:spTree>
    <p:extLst>
      <p:ext uri="{BB962C8B-B14F-4D97-AF65-F5344CB8AC3E}">
        <p14:creationId xmlns:p14="http://schemas.microsoft.com/office/powerpoint/2010/main" val="3466474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BEC2-2282-A1B4-C649-7F986588B8DE}"/>
              </a:ext>
            </a:extLst>
          </p:cNvPr>
          <p:cNvSpPr>
            <a:spLocks noGrp="1"/>
          </p:cNvSpPr>
          <p:nvPr>
            <p:ph type="ctrTitle"/>
          </p:nvPr>
        </p:nvSpPr>
        <p:spPr>
          <a:xfrm>
            <a:off x="1524000" y="2801923"/>
            <a:ext cx="9144000" cy="964733"/>
          </a:xfrm>
        </p:spPr>
        <p:txBody>
          <a:bodyPr>
            <a:normAutofit/>
          </a:bodyPr>
          <a:lstStyle/>
          <a:p>
            <a:r>
              <a:rPr lang="en-IN" sz="4800" b="1" u="sng" dirty="0"/>
              <a:t>TRAVEL MANAGEMENT SYSTEM</a:t>
            </a:r>
          </a:p>
        </p:txBody>
      </p:sp>
      <p:sp>
        <p:nvSpPr>
          <p:cNvPr id="3" name="Subtitle 2">
            <a:extLst>
              <a:ext uri="{FF2B5EF4-FFF2-40B4-BE49-F238E27FC236}">
                <a16:creationId xmlns:a16="http://schemas.microsoft.com/office/drawing/2014/main" id="{9037CCD7-7F0A-A637-BD71-8B81BDE9A467}"/>
              </a:ext>
            </a:extLst>
          </p:cNvPr>
          <p:cNvSpPr>
            <a:spLocks noGrp="1"/>
          </p:cNvSpPr>
          <p:nvPr>
            <p:ph type="subTitle" idx="1"/>
          </p:nvPr>
        </p:nvSpPr>
        <p:spPr>
          <a:xfrm>
            <a:off x="1055077" y="2801923"/>
            <a:ext cx="9612923" cy="2148146"/>
          </a:xfrm>
        </p:spPr>
        <p:txBody>
          <a:bodyPr>
            <a:normAutofit/>
          </a:bodyPr>
          <a:lstStyle/>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F8177E47-6A54-DA69-A374-5D424F421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22" y="416473"/>
            <a:ext cx="4608353" cy="2511286"/>
          </a:xfrm>
          <a:prstGeom prst="rect">
            <a:avLst/>
          </a:prstGeom>
        </p:spPr>
      </p:pic>
      <p:sp>
        <p:nvSpPr>
          <p:cNvPr id="4" name="TextBox 3">
            <a:extLst>
              <a:ext uri="{FF2B5EF4-FFF2-40B4-BE49-F238E27FC236}">
                <a16:creationId xmlns:a16="http://schemas.microsoft.com/office/drawing/2014/main" id="{539FDEC8-DB48-B9BC-5556-43D83995BCB9}"/>
              </a:ext>
            </a:extLst>
          </p:cNvPr>
          <p:cNvSpPr txBox="1"/>
          <p:nvPr/>
        </p:nvSpPr>
        <p:spPr>
          <a:xfrm>
            <a:off x="7630058" y="5380722"/>
            <a:ext cx="4265934" cy="1211614"/>
          </a:xfrm>
          <a:prstGeom prst="rect">
            <a:avLst/>
          </a:prstGeom>
          <a:noFill/>
        </p:spPr>
        <p:txBody>
          <a:bodyPr wrap="square" rtlCol="0">
            <a:spAutoFit/>
          </a:bodyPr>
          <a:lstStyle/>
          <a:p>
            <a:pPr>
              <a:lnSpc>
                <a:spcPct val="115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Submitted to : Ms. Ranjit Kaur Walia</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UID: 28632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Assistant Professor, SCA, LPU</a:t>
            </a:r>
            <a:endParaRPr lang="en-IN" dirty="0"/>
          </a:p>
        </p:txBody>
      </p:sp>
      <p:sp>
        <p:nvSpPr>
          <p:cNvPr id="7" name="TextBox 6">
            <a:extLst>
              <a:ext uri="{FF2B5EF4-FFF2-40B4-BE49-F238E27FC236}">
                <a16:creationId xmlns:a16="http://schemas.microsoft.com/office/drawing/2014/main" id="{84A31836-6556-D811-53C5-D49A4592CF73}"/>
              </a:ext>
            </a:extLst>
          </p:cNvPr>
          <p:cNvSpPr txBox="1"/>
          <p:nvPr/>
        </p:nvSpPr>
        <p:spPr>
          <a:xfrm>
            <a:off x="629175" y="5380722"/>
            <a:ext cx="4856036" cy="923330"/>
          </a:xfrm>
          <a:prstGeom prst="rect">
            <a:avLst/>
          </a:prstGeom>
          <a:noFill/>
        </p:spPr>
        <p:txBody>
          <a:bodyPr wrap="square" rtlCol="0">
            <a:spAutoFit/>
          </a:bodyPr>
          <a:lstStyle/>
          <a:p>
            <a:r>
              <a:rPr lang="en-IN" dirty="0"/>
              <a:t>Submitted by: Sheetal Sambyal(12400399)G1</a:t>
            </a:r>
          </a:p>
          <a:p>
            <a:r>
              <a:rPr lang="en-IN" dirty="0"/>
              <a:t>                         Isha </a:t>
            </a:r>
            <a:r>
              <a:rPr lang="en-IN" dirty="0" err="1"/>
              <a:t>verma</a:t>
            </a:r>
            <a:r>
              <a:rPr lang="en-IN" dirty="0"/>
              <a:t>(12400403)G1</a:t>
            </a:r>
          </a:p>
          <a:p>
            <a:r>
              <a:rPr lang="en-IN" dirty="0"/>
              <a:t>                 Navneet Singh </a:t>
            </a:r>
            <a:r>
              <a:rPr lang="en-IN" dirty="0" err="1"/>
              <a:t>Aloona</a:t>
            </a:r>
            <a:r>
              <a:rPr lang="en-IN" dirty="0"/>
              <a:t>(12412772)G1</a:t>
            </a:r>
          </a:p>
        </p:txBody>
      </p:sp>
    </p:spTree>
    <p:extLst>
      <p:ext uri="{BB962C8B-B14F-4D97-AF65-F5344CB8AC3E}">
        <p14:creationId xmlns:p14="http://schemas.microsoft.com/office/powerpoint/2010/main" val="1712529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71A3-970C-9E51-9D2F-C1749CAB3A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7D69B4-8799-F403-CDF0-57608B5D5B6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19841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0D9D-097B-D72A-2259-EF3A638CC9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1D91E8-3302-413B-1CDD-79FA18925FD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5361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B611-335A-2866-F945-486572FBC4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5D4F7F-4060-CB6C-F52A-157041DC0EB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5908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51C1-D7E6-6788-5E59-D796899770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2E3711-BCB6-9855-CAB6-6B2FCF07BAE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13674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0277-CD0F-77CC-EB54-62864E9D80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01E079-9D7A-8E1E-9B4E-F74ABECAEF1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65878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68E6-4400-3E25-DFE3-AD84925095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44A467-9DC0-852E-810A-424815AD9B6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458804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8837-508D-4FD2-3542-453B25916A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44D126-5B15-9921-6DC0-87E0963A6C9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797193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7C44-0C77-27E1-9091-60414B9364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201119-E790-1D63-D234-48DBA74322C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790277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74FA-6E1E-ABFF-318D-21F58F762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79B475-A604-709D-D804-2B084370CA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61089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45B1-F404-BA88-2E6E-5685E085F4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6BAF95-286C-DA8D-72BD-7FD53B896C5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456473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0F3D-4D6A-9DC6-B98D-AEA90EAD19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694C64-4C80-8CBB-193A-AE94FB36EE9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1077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BFB0-5A3D-01F1-4958-AD16D3F0FE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6A7A25-976D-0C6A-0336-44FA06B695A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91210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3B0D-1F98-DD51-03E1-84D1F1D5B1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DFC606-9ABB-0492-C780-8725BA6F397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020697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0C657-7F74-4E29-541E-E09A59790F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20708A-C3B8-FF1D-C60F-ECD7F84F4EE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524271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E1FD-2A9B-88A4-7CED-1B3B0F01B9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E5F85F-36F6-77F6-5327-2ED05584FA3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71655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6786-8FC8-7360-9850-9343DA9340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5F8678-BBA0-352A-D1C0-9AD9FDE990F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79632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D610-4054-888E-816F-C90AB5A801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E9C79F-1270-108C-2043-868BEFFEEFE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71195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7549-7DD6-8235-0D42-E84395E5B0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DDD291-786C-E62A-DE83-04672A81CBE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43263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FD80-8CCB-7B40-4F24-26C6D6919B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943D36-D723-C6D9-7AA5-EA7924B5152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427205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7BD5-3150-4637-73D4-487F62208B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BD0CDA-C52A-A087-C6C5-0413D73B525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140064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4A2CE-4F58-57D8-8FD8-81BF85F609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E2713F-BECA-609B-A699-A35606A5838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84228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D019-2C2B-32C7-3C3F-9F147289FF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E2F0C6-58F5-0407-FF45-E4548E828AE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5437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A096-6BD0-9BE6-8854-DE46D995D3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968B50-C8EE-0955-F352-1B7AC18CD6D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497283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5192-0825-00CC-3FD7-841782B3AB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D40D84-A302-FE2E-C814-42F6571772B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204939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D1D8-7E6C-4B84-5DB6-6052B27FF3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FDE140-C64B-8669-79A0-9DF50817FEB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022029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A850-91B1-1663-7A8F-31413DA199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3275B7-5521-7960-D612-B624068F04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712340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844F-E472-0C7D-2271-A8709DA1A3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ECE786-9278-B54C-45F9-E732A6AF213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138209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210E-3452-97B5-CD0F-8FF6595D6D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E87800-2DF3-86C8-ACB2-43237D14DCB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261560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D8E3-55FD-712C-E79C-E3697EE220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DC4512-2274-7CD9-FFDD-190495E49FD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711079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EED3-D6C1-7AB5-AB4E-7B7438427D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CEB0D-B6DE-448F-C25D-77141AA8C5F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663372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878B-0F02-1755-2ABD-9ACFF97887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CE1FEF-AE6C-6017-C241-928E0BE281F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239378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D5CD-103F-467B-0242-162EE61D0C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BAE60E-AB68-CACA-927E-29A11A00A3C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59283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475D-BF90-B25A-5A5B-9BB706CCB7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094F4E-81E8-FD4A-B8D9-3DFBB485BB0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0670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2D6C-8A1D-AA48-5D0A-BB68B526BA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404F37-0559-7483-D6DA-4A475F60314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973916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CF9E-41EC-1CC2-8F18-5946003153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92CAED-8CBB-F6FE-B6D2-39171CDC97F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40287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6FB8-FEB0-D2C7-E0DE-F837352D36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AC846D-9E79-52A8-C38C-9ED06DD0A6E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945400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96F3-4D75-AF85-4721-D4EF5FE207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48F985-D6A8-99B8-1D76-64316516F44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558064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2723-57C8-C3BC-2ECF-3DD86DF397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74A3FA-1BD4-C806-D668-83DA78A0F1F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57475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004D-71E9-2574-8AD1-B53E04C09A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A287EC-A2B7-9496-A6FD-45AD11D2F9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071264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8B83-DAC6-83BB-1288-50578C7B10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A5B055-4956-B4A1-2FCD-26590AEA4B9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422995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2584-A96D-0956-445A-378DBDDCFB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64DB0B-BEE2-A9B9-D671-86D98BD47FA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630284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C5B2-EEE0-D734-9179-468DE514C6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FDED5D-4E0F-1362-F632-684F7394624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439570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B1CB-EC63-2D8E-C0AD-D18709D6A2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0D7E3B-777A-643D-CDB7-05B7175BB2B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63918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EA9D-550F-F79F-1D5C-230A5FF538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F3E706-80D6-8E77-7D5F-05176A7DB3F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4679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A149-4200-AD3C-62A1-C05D8F9FA9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603BD3-5ED2-B14C-6EC5-595E68F2363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954617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7DBA-5D31-2C81-BAA9-1DA71C66D6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C1C9A3-E4D4-4A9C-77A6-BDE2CC5004F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501329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5105-E682-40C2-AD59-AA9EA405B5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61BDD5-6DB5-0931-D5E7-49334077574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394835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ACB6-14DC-6151-CB02-AC526CC725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85F68F-5101-AC0B-43A7-E86CB9F2F4E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57778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0A78-52F3-482C-64A0-E4DAB80EFE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87DEA7-EA89-051B-9E71-EAFC9AC951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6079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F3CE-8D27-D0FC-93F2-095E585061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2839E7-2A0F-2578-D2ED-9068E36E9FC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856407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2644-7A40-F0DF-1F23-BDC0F1B2B8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29169-1ADE-BDD0-CBB9-7FAA3729063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412989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AF10-1079-F7D0-5ABD-9774DADCF3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219366-FC01-B716-A269-F253F52839F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09571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55ED-931A-F4C8-9877-B739EB47FB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4F0BE0-2224-43F4-C21A-22CC780DB05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305071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649B-6179-2357-5BDA-5500E2A116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314A96-9227-76C5-4AEC-11228170D13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611951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5D56-C33F-1DEB-A66D-B9ABEE2B7D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832047-AF7F-D981-16B9-CB75C4ECCF6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0242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A9FB-3CD3-F2CA-F12D-A928AC2211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35F53F-0416-F7DD-507A-446865D1129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766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5A45-EE05-0223-074D-3053E95131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EE610F-60C9-B13B-FEEF-2CE1B4E6D3C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446296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D730-E979-E5BA-7089-EE81C141DF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F414DD-497C-7C82-5D4F-64220924E58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093428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E570-1A83-F44D-E6D8-E53E75E5D2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29F6E6-D887-4B98-97DE-0315053DAE8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426681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E9D2-7F97-591B-8C50-D06526EA2E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8AAD5B-9049-816F-F254-5C4DF8D72AC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945761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200B-5D34-3F36-1A9D-6BE7F430FA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AA9AF5-06F0-0A8B-604C-520534E5FA5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336623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9CC8-FFCF-6A3B-1F48-E275E09AEC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A94C89-5347-AFE0-E9BF-8C538B79B79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667023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AE95-D5F2-429B-1886-256A57FC5A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4932DD-38A4-A79C-2AEC-D50A2C08FB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443881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67C0-B7A7-F610-C243-AA8225E7DE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12D01C-D3A1-EDF8-D341-A488511B8D7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16791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5A47-1FC9-FA36-0B00-701B20C9A8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16E78F-A5E0-0C92-84A7-5241590C6D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656753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51F6-A277-F837-3C47-0B5D1166A9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0A5DB4-A42A-FCB1-F68E-4C06E4BCF35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79585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C381-7CED-CEC8-6204-6207FFD0E9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390FE5-90E9-2140-E3E2-CB5D0263743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902858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C4D4-9175-23A6-89FF-2F98E264B6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01343F-6705-3273-29AA-E675DC4E715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129808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69AC-BE60-1C85-9258-0B3B34A7B9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4E1C60-A6C4-315C-1C2E-1D7C8D328E8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370065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D948-E9A2-CA29-5543-6762CE671A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FBD6EA-EA49-9E30-B42C-7C20BD2A2EE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7494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C952-6C54-9370-41DC-E7ED30DF71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64F4D5-C1CC-C5A4-AB35-6ADA7900135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741014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468C-BD22-3B8F-FF81-0852C3BA5D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7AD815-6E33-3888-0C55-0FAE3962467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15954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0DBA-C0C1-B57A-F977-06FCE85D86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12DBFB-7C74-CEC0-885F-FEE775B110B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71255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F56C-1261-11A1-50E5-0C5C7D895E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13320E-F313-3074-2678-CB55EB45536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154276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221A-6558-35F2-DE8F-26DAE42EFB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EE1DCF-46C9-D0E8-EA7C-43F452A2157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526276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0030-03FE-7F99-C5E8-86D3BFA407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46AA30-92BF-F0B9-AE0A-0EDC41C5EF7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968640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5425-CDB6-6FC7-2AB7-C96DE2AE19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30F074-1BB2-B695-0A68-0D43BFAC09E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5190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C7E9-B1A0-99F2-1FD7-AC78B1D968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7918D2-A7F8-AD7C-0C0D-5050F85282A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96420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54B8-6B7C-BA90-5879-D8460EE3A8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E81657-B41D-A63E-F6A9-1D92B18252E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39076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BC20-D12D-171A-07C1-3C1264F075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93C1C0-DC2A-171B-7549-67E7AD02BAB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44664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110-D753-728B-BA19-DD32C4E867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84DB16-FF27-F4C2-57DA-ECFEBE03AD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799449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79F1-44D4-E154-CBC6-CB789D32D3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963A09-3935-7649-E55F-5C36EE11D72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20966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00A6-B128-F865-5BA4-8DA0F7C107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89E3C5-E88B-96AF-03A7-B0F5CA5C09E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611921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D0DC-DB2B-ED9A-3997-C3208B77DA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A64C8-7F36-5EAA-B989-DB48F927BD2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932643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5B3F-1741-9F8A-FBB1-9F5B896B45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B25885-76ED-6677-A28D-F57C7B2C86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19793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4B06-E6BF-6B54-5772-B1D81905B5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E3B67C-C52B-B131-E00B-35B1300BEB1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591706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4718-63EA-9633-7AD5-2878281DA6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3BC728-E5D6-8281-8CFA-356D121F4AC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107022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CB54-065A-549F-6C97-FF5D0DB9EB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40F37F-58F7-1BA3-5DB3-46046B4B771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4230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C88C-0783-37B3-2F03-7A9661150C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88DD05-292B-542F-CB76-5993C1C43F6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522993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9A68-247E-30F9-CE31-68DAE2A879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5D15E3-850E-617B-3723-EF2BE5F275D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60302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14ED-BC87-BABD-6D60-AB9717DE1E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00D290-E1B0-D0E3-9845-1B76788C350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695420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CB30-0878-1C19-C085-FCF8AD49D0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598E3B-627F-7104-F3CD-4ADA060813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446071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E0D2-3B87-23F8-C6A9-A12ED3D957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EF24E7-0A6B-EAE6-30C9-10E5A0E6A4A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592653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F7F6-0375-24D1-422C-83514BF107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35F638-70DF-F04D-F598-4CBABEF0BB5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695519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6D8F-7055-11D4-95FD-6F2509443C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EBFE70-EDDF-05A1-0F3C-251C2B939DB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657107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5626-A78E-DA3B-AF31-4995BBAC2B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82755A-E470-8D1A-9488-01C76AB4888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723421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0546-BE08-FB90-49A6-9B3DB82F45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EA5AD5-8A32-B527-C677-24F2A528544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594823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834-43E7-E614-3F9F-386152E1F8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B0E4B4-3962-0895-3565-D9B0D5D2079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4114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A517-3D78-3D73-B5BC-74BAF2B559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EBDAE2-C2D5-9CF5-C579-B1FF8D69C2D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5536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8F3D-A198-45F7-A2A5-43B89F9B72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50309C-EAD5-EA18-0B88-BABB041F4C6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017956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D4C0-BE32-E427-6758-C5C37354A6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BF2A42-AE96-5C9C-C8C8-7F5C316B2CE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50006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D8A9-D5AB-B88F-F9F5-5A81D336BA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20A230-23E1-DC32-CB9E-4539BE57392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414704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2D0E-F52D-A36E-8D0B-71C0F934D9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FAF1B9-E759-F70B-76CD-9F8F1446162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484308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D7CC-8485-7B1F-B21B-F15B3A5387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BA2BB5-74DB-1BED-9074-FB31F20CB9A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597060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EA36-524C-2217-BDDE-007724140D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9F6285-2E5E-285A-BA4F-BEBEF965E8A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1904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FDB4F-3164-D2CA-710F-EA4684CA37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2DF348-D4F0-059D-36FB-F63BDECB16B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184200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A855-0903-96CB-9A4D-AD2F07733D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A4137C-A9AB-B51D-8043-2CAE8C304D3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48218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B401-4AEC-148E-067D-9868785686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743ED7-7607-805E-1D2B-74EE0C11489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677701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EE45-E7AF-0C85-8B10-1906809E32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848EDE-0513-BF02-0A59-9F967ED5957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408068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9E09-8994-325F-C043-7B448DFF31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4CFFD7-820D-4DA0-419B-F0FFAAC4252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4093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3926-A3FB-B3FE-FB2A-69F6DE4CF35C}"/>
              </a:ext>
            </a:extLst>
          </p:cNvPr>
          <p:cNvSpPr>
            <a:spLocks noGrp="1"/>
          </p:cNvSpPr>
          <p:nvPr>
            <p:ph type="title"/>
          </p:nvPr>
        </p:nvSpPr>
        <p:spPr>
          <a:xfrm>
            <a:off x="679269" y="0"/>
            <a:ext cx="10674531" cy="452846"/>
          </a:xfrm>
        </p:spPr>
        <p:txBody>
          <a:bodyPr>
            <a:normAutofit fontScale="90000"/>
          </a:bodyPr>
          <a:lstStyle/>
          <a:p>
            <a:r>
              <a:rPr lang="en-IN" b="1" dirty="0"/>
              <a:t>Table of Content</a:t>
            </a:r>
          </a:p>
        </p:txBody>
      </p:sp>
      <p:graphicFrame>
        <p:nvGraphicFramePr>
          <p:cNvPr id="4" name="Content Placeholder 3">
            <a:extLst>
              <a:ext uri="{FF2B5EF4-FFF2-40B4-BE49-F238E27FC236}">
                <a16:creationId xmlns:a16="http://schemas.microsoft.com/office/drawing/2014/main" id="{3B569DD2-9D43-1E37-3E97-CBE3B82872E4}"/>
              </a:ext>
            </a:extLst>
          </p:cNvPr>
          <p:cNvGraphicFramePr>
            <a:graphicFrameLocks noGrp="1"/>
          </p:cNvGraphicFramePr>
          <p:nvPr>
            <p:ph idx="1"/>
            <p:extLst>
              <p:ext uri="{D42A27DB-BD31-4B8C-83A1-F6EECF244321}">
                <p14:modId xmlns:p14="http://schemas.microsoft.com/office/powerpoint/2010/main" val="233133873"/>
              </p:ext>
            </p:extLst>
          </p:nvPr>
        </p:nvGraphicFramePr>
        <p:xfrm>
          <a:off x="0" y="556379"/>
          <a:ext cx="11817532" cy="6301623"/>
        </p:xfrm>
        <a:graphic>
          <a:graphicData uri="http://schemas.openxmlformats.org/drawingml/2006/table">
            <a:tbl>
              <a:tblPr firstRow="1" firstCol="1" bandRow="1">
                <a:tableStyleId>{5C22544A-7EE6-4342-B048-85BDC9FD1C3A}</a:tableStyleId>
              </a:tblPr>
              <a:tblGrid>
                <a:gridCol w="1200951">
                  <a:extLst>
                    <a:ext uri="{9D8B030D-6E8A-4147-A177-3AD203B41FA5}">
                      <a16:colId xmlns:a16="http://schemas.microsoft.com/office/drawing/2014/main" val="1440254273"/>
                    </a:ext>
                  </a:extLst>
                </a:gridCol>
                <a:gridCol w="6617562">
                  <a:extLst>
                    <a:ext uri="{9D8B030D-6E8A-4147-A177-3AD203B41FA5}">
                      <a16:colId xmlns:a16="http://schemas.microsoft.com/office/drawing/2014/main" val="1706025197"/>
                    </a:ext>
                  </a:extLst>
                </a:gridCol>
                <a:gridCol w="3999019">
                  <a:extLst>
                    <a:ext uri="{9D8B030D-6E8A-4147-A177-3AD203B41FA5}">
                      <a16:colId xmlns:a16="http://schemas.microsoft.com/office/drawing/2014/main" val="3850348988"/>
                    </a:ext>
                  </a:extLst>
                </a:gridCol>
              </a:tblGrid>
              <a:tr h="434667">
                <a:tc>
                  <a:txBody>
                    <a:bodyPr/>
                    <a:lstStyle/>
                    <a:p>
                      <a:r>
                        <a:rPr lang="en-US" sz="1400">
                          <a:effectLst/>
                        </a:rPr>
                        <a:t>Sr. No.</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400">
                          <a:effectLst/>
                        </a:rPr>
                        <a:t>Content</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400">
                          <a:effectLst/>
                        </a:rPr>
                        <a:t>Page No.</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880254000"/>
                  </a:ext>
                </a:extLst>
              </a:tr>
              <a:tr h="344271">
                <a:tc>
                  <a:txBody>
                    <a:bodyPr/>
                    <a:lstStyle/>
                    <a:p>
                      <a:pPr marL="0" lvl="0" indent="0">
                        <a:buFont typeface="+mj-lt"/>
                        <a:buNone/>
                      </a:pPr>
                      <a:r>
                        <a:rPr lang="en-US" sz="1200" dirty="0">
                          <a:effectLst/>
                        </a:rPr>
                        <a:t> 1</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Introduction</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112827199"/>
                  </a:ext>
                </a:extLst>
              </a:tr>
              <a:tr h="344271">
                <a:tc>
                  <a:txBody>
                    <a:bodyPr/>
                    <a:lstStyle/>
                    <a:p>
                      <a:pPr marL="0" lvl="0" indent="0">
                        <a:buFont typeface="+mj-lt"/>
                        <a:buNone/>
                      </a:pPr>
                      <a:r>
                        <a:rPr lang="en-US" sz="1200" dirty="0">
                          <a:effectLst/>
                        </a:rPr>
                        <a:t> 2</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Project Overview</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803884009"/>
                  </a:ext>
                </a:extLst>
              </a:tr>
              <a:tr h="344271">
                <a:tc>
                  <a:txBody>
                    <a:bodyPr/>
                    <a:lstStyle/>
                    <a:p>
                      <a:pPr marL="0" lvl="0" indent="0">
                        <a:buFont typeface="+mj-lt"/>
                        <a:buNone/>
                      </a:pPr>
                      <a:r>
                        <a:rPr lang="en-US" sz="1200" dirty="0">
                          <a:effectLst/>
                        </a:rPr>
                        <a:t> 3</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Project Objectives</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05547232"/>
                  </a:ext>
                </a:extLst>
              </a:tr>
              <a:tr h="344271">
                <a:tc>
                  <a:txBody>
                    <a:bodyPr/>
                    <a:lstStyle/>
                    <a:p>
                      <a:pPr marL="0" lvl="0" indent="0">
                        <a:buFont typeface="+mj-lt"/>
                        <a:buNone/>
                      </a:pPr>
                      <a:r>
                        <a:rPr lang="en-US" sz="1200" dirty="0">
                          <a:effectLst/>
                        </a:rPr>
                        <a:t>4 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Problem Statement</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919481819"/>
                  </a:ext>
                </a:extLst>
              </a:tr>
              <a:tr h="1152353">
                <a:tc>
                  <a:txBody>
                    <a:bodyPr/>
                    <a:lstStyle/>
                    <a:p>
                      <a:pPr marL="0" lvl="0" indent="0">
                        <a:buFont typeface="+mj-lt"/>
                        <a:buNone/>
                      </a:pPr>
                      <a:r>
                        <a:rPr lang="en-US" sz="1200" dirty="0">
                          <a:effectLst/>
                        </a:rPr>
                        <a:t> 5</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Requirement Gathering</a:t>
                      </a:r>
                      <a:endParaRPr lang="en-IN" sz="1100">
                        <a:effectLst/>
                      </a:endParaRPr>
                    </a:p>
                    <a:p>
                      <a:pPr marL="342900" lvl="0" indent="-342900">
                        <a:spcAft>
                          <a:spcPts val="500"/>
                        </a:spcAft>
                        <a:buFont typeface="Symbol" panose="05050102010706020507" pitchFamily="18" charset="2"/>
                        <a:buChar char=""/>
                      </a:pPr>
                      <a:r>
                        <a:rPr lang="en-US" sz="1200">
                          <a:effectLst/>
                        </a:rPr>
                        <a:t>Interviews and Surveys</a:t>
                      </a:r>
                      <a:endParaRPr lang="en-IN" sz="1100">
                        <a:effectLst/>
                      </a:endParaRPr>
                    </a:p>
                    <a:p>
                      <a:pPr marL="342900" lvl="0" indent="-342900">
                        <a:buFont typeface="Symbol" panose="05050102010706020507" pitchFamily="18" charset="2"/>
                        <a:buChar char=""/>
                      </a:pPr>
                      <a:r>
                        <a:rPr lang="en-US" sz="1200">
                          <a:effectLst/>
                        </a:rPr>
                        <a:t>Website Exploration</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70812731"/>
                  </a:ext>
                </a:extLst>
              </a:tr>
              <a:tr h="344271">
                <a:tc>
                  <a:txBody>
                    <a:bodyPr/>
                    <a:lstStyle/>
                    <a:p>
                      <a:pPr marL="0" lvl="0" indent="0">
                        <a:buFont typeface="+mj-lt"/>
                        <a:buNone/>
                      </a:pPr>
                      <a:r>
                        <a:rPr lang="en-US" sz="1200" dirty="0">
                          <a:effectLst/>
                        </a:rPr>
                        <a:t>6 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ER Diagram and Relational Schema</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41759907"/>
                  </a:ext>
                </a:extLst>
              </a:tr>
              <a:tr h="1152353">
                <a:tc>
                  <a:txBody>
                    <a:bodyPr/>
                    <a:lstStyle/>
                    <a:p>
                      <a:pPr marL="0" lvl="0" indent="0">
                        <a:buFont typeface="+mj-lt"/>
                        <a:buNone/>
                      </a:pPr>
                      <a:r>
                        <a:rPr lang="en-US" sz="1200" dirty="0">
                          <a:effectLst/>
                        </a:rPr>
                        <a:t>7 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Database Design and Normalization</a:t>
                      </a:r>
                      <a:endParaRPr lang="en-IN" sz="1100">
                        <a:effectLst/>
                      </a:endParaRPr>
                    </a:p>
                    <a:p>
                      <a:pPr marL="342900" lvl="0" indent="-342900">
                        <a:spcAft>
                          <a:spcPts val="500"/>
                        </a:spcAft>
                        <a:buFont typeface="Symbol" panose="05050102010706020507" pitchFamily="18" charset="2"/>
                        <a:buChar char=""/>
                      </a:pPr>
                      <a:r>
                        <a:rPr lang="en-US" sz="1200">
                          <a:effectLst/>
                        </a:rPr>
                        <a:t>Tables Description</a:t>
                      </a:r>
                      <a:endParaRPr lang="en-IN" sz="1100">
                        <a:effectLst/>
                      </a:endParaRPr>
                    </a:p>
                    <a:p>
                      <a:pPr marL="342900" lvl="0" indent="-342900">
                        <a:buFont typeface="Symbol" panose="05050102010706020507" pitchFamily="18" charset="2"/>
                        <a:buChar char=""/>
                      </a:pPr>
                      <a:r>
                        <a:rPr lang="en-US" sz="1200">
                          <a:effectLst/>
                        </a:rPr>
                        <a:t>Normalization Process</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474216742"/>
                  </a:ext>
                </a:extLst>
              </a:tr>
              <a:tr h="1496624">
                <a:tc>
                  <a:txBody>
                    <a:bodyPr/>
                    <a:lstStyle/>
                    <a:p>
                      <a:pPr marL="0" lvl="0" indent="0">
                        <a:buFont typeface="+mj-lt"/>
                        <a:buNone/>
                      </a:pPr>
                      <a:r>
                        <a:rPr lang="en-US" sz="1200" dirty="0">
                          <a:effectLst/>
                        </a:rPr>
                        <a:t>8 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SQL Queries and Database Operations</a:t>
                      </a:r>
                      <a:endParaRPr lang="en-IN" sz="1100">
                        <a:effectLst/>
                      </a:endParaRPr>
                    </a:p>
                    <a:p>
                      <a:pPr marL="342900" lvl="0" indent="-342900">
                        <a:spcAft>
                          <a:spcPts val="500"/>
                        </a:spcAft>
                        <a:buFont typeface="Symbol" panose="05050102010706020507" pitchFamily="18" charset="2"/>
                        <a:buChar char=""/>
                      </a:pPr>
                      <a:r>
                        <a:rPr lang="en-US" sz="1200">
                          <a:effectLst/>
                        </a:rPr>
                        <a:t>Create Tables</a:t>
                      </a:r>
                      <a:endParaRPr lang="en-IN" sz="1100">
                        <a:effectLst/>
                      </a:endParaRPr>
                    </a:p>
                    <a:p>
                      <a:pPr marL="342900" lvl="0" indent="-342900">
                        <a:buFont typeface="Symbol" panose="05050102010706020507" pitchFamily="18" charset="2"/>
                        <a:buChar char=""/>
                      </a:pPr>
                      <a:r>
                        <a:rPr lang="en-US" sz="1200">
                          <a:effectLst/>
                        </a:rPr>
                        <a:t>Insert Data</a:t>
                      </a:r>
                      <a:endParaRPr lang="en-IN" sz="1100">
                        <a:effectLst/>
                      </a:endParaRPr>
                    </a:p>
                    <a:p>
                      <a:pPr marL="342900" lvl="0" indent="-342900">
                        <a:buFont typeface="Symbol" panose="05050102010706020507" pitchFamily="18" charset="2"/>
                        <a:buChar char=""/>
                      </a:pPr>
                      <a:r>
                        <a:rPr lang="en-US" sz="1200">
                          <a:effectLst/>
                        </a:rPr>
                        <a:t>Queries for Data Retrieval</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634810130"/>
                  </a:ext>
                </a:extLst>
              </a:tr>
              <a:tr h="344271">
                <a:tc>
                  <a:txBody>
                    <a:bodyPr/>
                    <a:lstStyle/>
                    <a:p>
                      <a:pPr marL="0" lvl="0" indent="0">
                        <a:buFont typeface="+mj-lt"/>
                        <a:buNone/>
                      </a:pPr>
                      <a:r>
                        <a:rPr lang="en-US" sz="1200" b="1" dirty="0">
                          <a:effectLst/>
                          <a:latin typeface="Calibri" panose="020F0502020204030204" pitchFamily="34" charset="0"/>
                          <a:ea typeface="Times New Roman" panose="02020603050405020304" pitchFamily="18" charset="0"/>
                          <a:cs typeface="Mangal" panose="02040503050203030202" pitchFamily="18" charset="0"/>
                        </a:rPr>
                        <a:t>9</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a:effectLst/>
                        </a:rPr>
                        <a:t>Conclusion</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 </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431210974"/>
                  </a:ext>
                </a:extLst>
              </a:tr>
            </a:tbl>
          </a:graphicData>
        </a:graphic>
      </p:graphicFrame>
      <p:sp>
        <p:nvSpPr>
          <p:cNvPr id="5" name="Rectangle 1">
            <a:extLst>
              <a:ext uri="{FF2B5EF4-FFF2-40B4-BE49-F238E27FC236}">
                <a16:creationId xmlns:a16="http://schemas.microsoft.com/office/drawing/2014/main" id="{20CF052E-00FE-8621-F351-CEA5BE01FA9D}"/>
              </a:ext>
            </a:extLst>
          </p:cNvPr>
          <p:cNvSpPr>
            <a:spLocks noChangeArrowheads="1"/>
          </p:cNvSpPr>
          <p:nvPr/>
        </p:nvSpPr>
        <p:spPr bwMode="auto">
          <a:xfrm>
            <a:off x="-2201474" y="-103531"/>
            <a:ext cx="14393474" cy="66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4572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342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5AD7-FE15-34ED-FBAA-B1827709AC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FF5F5B-6857-579C-12B4-C8F6B9DF717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978495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CA5C-4342-A2D4-6FBC-3421D5BD86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3FF960-49B5-B968-0572-DAE279CECF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201596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4D324-9528-2654-05F0-8B2C19909A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5C54D6-AF3E-FC3A-58FB-E5864D9306F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69841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4388-E27F-D9B5-2D06-DFF61C9651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7327BE-DF72-7D25-F6DF-4B8A5D4C635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338316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9815-F708-EC05-3122-530F8A8BB4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27DD4A-4E97-B783-E1FF-7EDB57F550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78268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3BFD3-4953-E1AD-8E87-4E486CA9F4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C5F4D8-417A-235D-F980-0019AC9FBEE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009451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D447-0716-7E29-7B3A-A9EC1A815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DD4DE2-6157-A601-3BA6-6559BBE5F30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717471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50BC-713D-2497-D2F2-07E8E456B8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1B99F2-C5D7-1047-CDC3-EEF5C271951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818453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1A58-B457-F97E-AE12-689D393768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499752-EAB8-0F63-2F0E-DD5CF457F82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481080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9C18-25E4-4276-FFD9-9BFCA32B53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409467-4A6B-BE98-46FD-ADCE4E81695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478701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9ACE-B6DE-327C-D15A-2CC0947BA8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836D23-70C3-70F8-7B8B-D8C824C0CA2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1004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B665-4830-6FF5-6FA0-4628016E5A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5192C9-CB1E-8D07-AD81-6A48C032426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501650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4DA8-FB44-D194-C2DA-9CA52DADA3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EBF1EF-C4C2-BA2C-33BF-4E34D10EB82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936173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AFB3-D571-E292-FBAC-A54A6B3290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888A1F-82D7-39F7-958A-918AACA4F47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69982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5F54-15E9-FD5E-15D5-173E5DEF40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D2F8F4-F5EA-7111-9CCA-D4A003CDB6F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273510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8691-7C7D-E05A-DDAA-16EAF3A04717}"/>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528D5EB-56CF-1282-8402-B0544B522E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318" y="1825625"/>
            <a:ext cx="8103364" cy="4351338"/>
          </a:xfrm>
          <a:prstGeom prst="rect">
            <a:avLst/>
          </a:prstGeom>
        </p:spPr>
      </p:pic>
    </p:spTree>
    <p:extLst>
      <p:ext uri="{BB962C8B-B14F-4D97-AF65-F5344CB8AC3E}">
        <p14:creationId xmlns:p14="http://schemas.microsoft.com/office/powerpoint/2010/main" val="18090503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4480-869D-9AA7-E74D-AB4F6D7C0EC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C387D33-47BA-0027-CDAB-B7D98D969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8473" y="1825625"/>
            <a:ext cx="8055054" cy="4351338"/>
          </a:xfrm>
          <a:prstGeom prst="rect">
            <a:avLst/>
          </a:prstGeom>
        </p:spPr>
      </p:pic>
    </p:spTree>
    <p:extLst>
      <p:ext uri="{BB962C8B-B14F-4D97-AF65-F5344CB8AC3E}">
        <p14:creationId xmlns:p14="http://schemas.microsoft.com/office/powerpoint/2010/main" val="1578890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E004-CB7D-C18B-F117-F3186E5A0D7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56F2B53-D181-B580-30D6-AAC5BA6F5D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976" y="1825625"/>
            <a:ext cx="8072047" cy="4351338"/>
          </a:xfrm>
          <a:prstGeom prst="rect">
            <a:avLst/>
          </a:prstGeom>
        </p:spPr>
      </p:pic>
    </p:spTree>
    <p:extLst>
      <p:ext uri="{BB962C8B-B14F-4D97-AF65-F5344CB8AC3E}">
        <p14:creationId xmlns:p14="http://schemas.microsoft.com/office/powerpoint/2010/main" val="31442146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C923-BA51-80EB-923B-D92F60A6C9BB}"/>
              </a:ext>
            </a:extLst>
          </p:cNvPr>
          <p:cNvSpPr>
            <a:spLocks noGrp="1"/>
          </p:cNvSpPr>
          <p:nvPr>
            <p:ph type="title"/>
          </p:nvPr>
        </p:nvSpPr>
        <p:spPr>
          <a:xfrm>
            <a:off x="838200" y="365125"/>
            <a:ext cx="10515600" cy="953721"/>
          </a:xfrm>
        </p:spPr>
        <p:txBody>
          <a:bodyPr/>
          <a:lstStyle/>
          <a:p>
            <a:r>
              <a:rPr lang="de-DE" u="sng" dirty="0"/>
              <a:t>ER Diagram:</a:t>
            </a:r>
            <a:endParaRPr lang="en-IN" u="sng" dirty="0"/>
          </a:p>
        </p:txBody>
      </p:sp>
      <p:sp>
        <p:nvSpPr>
          <p:cNvPr id="4" name="Rectangle 1">
            <a:extLst>
              <a:ext uri="{FF2B5EF4-FFF2-40B4-BE49-F238E27FC236}">
                <a16:creationId xmlns:a16="http://schemas.microsoft.com/office/drawing/2014/main" id="{59695067-3E29-1B4A-AD9A-B0BD76483527}"/>
              </a:ext>
            </a:extLst>
          </p:cNvPr>
          <p:cNvSpPr>
            <a:spLocks noGrp="1" noChangeArrowheads="1"/>
          </p:cNvSpPr>
          <p:nvPr>
            <p:ph idx="1"/>
          </p:nvPr>
        </p:nvSpPr>
        <p:spPr bwMode="auto">
          <a:xfrm>
            <a:off x="528320" y="3395786"/>
            <a:ext cx="10825480" cy="101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600" dirty="0"/>
          </a:p>
          <a:p>
            <a:endParaRPr lang="en-US" sz="1600" dirty="0"/>
          </a:p>
          <a:p>
            <a:endParaRPr lang="en-US" sz="1600" dirty="0"/>
          </a:p>
        </p:txBody>
      </p:sp>
      <p:sp>
        <p:nvSpPr>
          <p:cNvPr id="7" name="Rectangle 4">
            <a:extLst>
              <a:ext uri="{FF2B5EF4-FFF2-40B4-BE49-F238E27FC236}">
                <a16:creationId xmlns:a16="http://schemas.microsoft.com/office/drawing/2014/main" id="{58933DEF-3495-19F8-A79E-5B92848A2D1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1A8AE78-E525-A811-6C67-DEE9E3395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862" y="237392"/>
            <a:ext cx="8159260" cy="6620608"/>
          </a:xfrm>
          <a:prstGeom prst="rect">
            <a:avLst/>
          </a:prstGeom>
        </p:spPr>
      </p:pic>
    </p:spTree>
    <p:extLst>
      <p:ext uri="{BB962C8B-B14F-4D97-AF65-F5344CB8AC3E}">
        <p14:creationId xmlns:p14="http://schemas.microsoft.com/office/powerpoint/2010/main" val="3299539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E5A9-DFA1-2692-0A88-E4A7439DC69B}"/>
              </a:ext>
            </a:extLst>
          </p:cNvPr>
          <p:cNvSpPr>
            <a:spLocks noGrp="1"/>
          </p:cNvSpPr>
          <p:nvPr>
            <p:ph type="title"/>
          </p:nvPr>
        </p:nvSpPr>
        <p:spPr>
          <a:xfrm>
            <a:off x="838200" y="365125"/>
            <a:ext cx="10515600" cy="654783"/>
          </a:xfrm>
        </p:spPr>
        <p:txBody>
          <a:bodyPr>
            <a:normAutofit fontScale="90000"/>
          </a:bodyPr>
          <a:lstStyle/>
          <a:p>
            <a:r>
              <a:rPr lang="en-IN" b="1" dirty="0"/>
              <a:t>Database Design</a:t>
            </a:r>
          </a:p>
        </p:txBody>
      </p:sp>
      <p:pic>
        <p:nvPicPr>
          <p:cNvPr id="6" name="Content Placeholder 5">
            <a:extLst>
              <a:ext uri="{FF2B5EF4-FFF2-40B4-BE49-F238E27FC236}">
                <a16:creationId xmlns:a16="http://schemas.microsoft.com/office/drawing/2014/main" id="{CFE30722-5CE9-5849-F60C-722C7D458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208" y="939372"/>
            <a:ext cx="6719684" cy="5695077"/>
          </a:xfrm>
        </p:spPr>
      </p:pic>
    </p:spTree>
    <p:extLst>
      <p:ext uri="{BB962C8B-B14F-4D97-AF65-F5344CB8AC3E}">
        <p14:creationId xmlns:p14="http://schemas.microsoft.com/office/powerpoint/2010/main" val="6391980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0674-DACB-C4EA-6E94-A6868D23ABDA}"/>
              </a:ext>
            </a:extLst>
          </p:cNvPr>
          <p:cNvSpPr>
            <a:spLocks noGrp="1"/>
          </p:cNvSpPr>
          <p:nvPr>
            <p:ph type="title"/>
          </p:nvPr>
        </p:nvSpPr>
        <p:spPr>
          <a:xfrm>
            <a:off x="316522" y="87923"/>
            <a:ext cx="11037278" cy="870439"/>
          </a:xfrm>
        </p:spPr>
        <p:txBody>
          <a:bodyPr/>
          <a:lstStyle/>
          <a:p>
            <a:r>
              <a:rPr lang="en-IN" dirty="0"/>
              <a:t>Table Description</a:t>
            </a:r>
          </a:p>
        </p:txBody>
      </p:sp>
      <p:sp>
        <p:nvSpPr>
          <p:cNvPr id="4" name="Rectangle 1">
            <a:extLst>
              <a:ext uri="{FF2B5EF4-FFF2-40B4-BE49-F238E27FC236}">
                <a16:creationId xmlns:a16="http://schemas.microsoft.com/office/drawing/2014/main" id="{18829B3A-8733-2F29-C311-1E90038F4AA5}"/>
              </a:ext>
            </a:extLst>
          </p:cNvPr>
          <p:cNvSpPr>
            <a:spLocks noGrp="1" noChangeArrowheads="1"/>
          </p:cNvSpPr>
          <p:nvPr>
            <p:ph idx="1"/>
          </p:nvPr>
        </p:nvSpPr>
        <p:spPr bwMode="auto">
          <a:xfrm>
            <a:off x="316522" y="1095735"/>
            <a:ext cx="11570677"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800" b="1" i="0" u="none" strike="noStrike" cap="none" normalizeH="0" baseline="0" dirty="0">
                <a:ln>
                  <a:noFill/>
                </a:ln>
                <a:solidFill>
                  <a:schemeClr val="tx1"/>
                </a:solidFill>
                <a:effectLst/>
                <a:latin typeface="Arial" panose="020B0604020202020204" pitchFamily="34" charset="0"/>
              </a:rPr>
              <a:t>Table User (</a:t>
            </a:r>
            <a:r>
              <a:rPr kumimoji="0" lang="en-US" altLang="en-US" sz="1800" b="1" i="0" u="none" strike="noStrike" cap="none" normalizeH="0" baseline="0" dirty="0" err="1">
                <a:ln>
                  <a:noFill/>
                </a:ln>
                <a:solidFill>
                  <a:schemeClr val="tx1"/>
                </a:solidFill>
                <a:effectLst/>
                <a:latin typeface="Arial" panose="020B0604020202020204" pitchFamily="34" charset="0"/>
              </a:rPr>
              <a:t>tbl_user</a:t>
            </a:r>
            <a:r>
              <a:rPr kumimoji="0" lang="en-US" altLang="en-US" sz="1800" b="1" i="0" u="none" strike="noStrike" cap="none" normalizeH="0" baseline="0" dirty="0">
                <a:ln>
                  <a:noFill/>
                </a:ln>
                <a:solidFill>
                  <a:schemeClr val="tx1"/>
                </a:solidFill>
                <a:effectLst/>
                <a:latin typeface="Arial" panose="020B0604020202020204" pitchFamily="34" charset="0"/>
              </a:rPr>
              <a:t>)</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lang="en-US" altLang="en-US" sz="1800" dirty="0">
              <a:latin typeface="Arial" panose="020B0604020202020204" pitchFamily="34" charset="0"/>
            </a:endParaRPr>
          </a:p>
          <a:p>
            <a:pPr marL="0" indent="0" eaLnBrk="0" fontAlgn="base" hangingPunct="0">
              <a:lnSpc>
                <a:spcPct val="100000"/>
              </a:lnSpc>
              <a:spcBef>
                <a:spcPct val="0"/>
              </a:spcBef>
              <a:spcAft>
                <a:spcPct val="0"/>
              </a:spcAft>
              <a:buNone/>
            </a:pP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rPr>
              <a:t> (INT): Unique identifier for each user.</a:t>
            </a:r>
            <a:endParaRPr lang="en-US" altLang="en-US" sz="16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user_name</a:t>
            </a:r>
            <a:r>
              <a:rPr kumimoji="0" lang="en-US" altLang="en-US" sz="1600" b="0" i="0" u="none" strike="noStrike" cap="none" normalizeH="0" baseline="0" dirty="0">
                <a:ln>
                  <a:noFill/>
                </a:ln>
                <a:solidFill>
                  <a:schemeClr val="tx1"/>
                </a:solidFill>
                <a:effectLst/>
              </a:rPr>
              <a:t> (VARCHAR(100)): Name of the user.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phone_number</a:t>
            </a:r>
            <a:r>
              <a:rPr kumimoji="0" lang="en-US" altLang="en-US" sz="1600" b="0" i="0" u="none" strike="noStrike" cap="none" normalizeH="0" baseline="0" dirty="0">
                <a:ln>
                  <a:noFill/>
                </a:ln>
                <a:solidFill>
                  <a:schemeClr val="tx1"/>
                </a:solidFill>
                <a:effectLst/>
              </a:rPr>
              <a:t> (VARCHAR(15)): User's phone number (unique).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email</a:t>
            </a:r>
            <a:r>
              <a:rPr kumimoji="0" lang="en-US" altLang="en-US" sz="1600" b="0" i="0" u="none" strike="noStrike" cap="none" normalizeH="0" baseline="0" dirty="0">
                <a:ln>
                  <a:noFill/>
                </a:ln>
                <a:solidFill>
                  <a:schemeClr val="tx1"/>
                </a:solidFill>
                <a:effectLst/>
              </a:rPr>
              <a:t> (VARCHAR(60)): User's email (unique).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gender</a:t>
            </a:r>
            <a:r>
              <a:rPr kumimoji="0" lang="en-US" altLang="en-US" sz="1600" b="0" i="0" u="none" strike="noStrike" cap="none" normalizeH="0" baseline="0" dirty="0">
                <a:ln>
                  <a:noFill/>
                </a:ln>
                <a:solidFill>
                  <a:schemeClr val="tx1"/>
                </a:solidFill>
                <a:effectLst/>
              </a:rPr>
              <a:t> (CHAR(10)): User's gender (with a check constraint for predefined values: 'male', 'female', 'not prefer’).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date_of_birth</a:t>
            </a:r>
            <a:r>
              <a:rPr kumimoji="0" lang="en-US" altLang="en-US" sz="1600" b="0" i="0" u="none" strike="noStrike" cap="none" normalizeH="0" baseline="0" dirty="0">
                <a:ln>
                  <a:noFill/>
                </a:ln>
                <a:solidFill>
                  <a:schemeClr val="tx1"/>
                </a:solidFill>
                <a:effectLst/>
              </a:rPr>
              <a:t> (DATE): User's birth date (in ‘</a:t>
            </a:r>
            <a:r>
              <a:rPr kumimoji="0" lang="en-US" altLang="en-US" sz="1600" b="0" i="0" u="none" strike="noStrike" cap="none" normalizeH="0" baseline="0" dirty="0" err="1">
                <a:ln>
                  <a:noFill/>
                </a:ln>
                <a:solidFill>
                  <a:schemeClr val="tx1"/>
                </a:solidFill>
                <a:effectLst/>
              </a:rPr>
              <a:t>yyy</a:t>
            </a:r>
            <a:r>
              <a:rPr lang="en-US" altLang="en-US" sz="1600" dirty="0" err="1"/>
              <a:t>y</a:t>
            </a:r>
            <a:r>
              <a:rPr lang="en-US" altLang="en-US" sz="1600" dirty="0"/>
              <a:t>-mm-dd’</a:t>
            </a:r>
            <a:r>
              <a:rPr kumimoji="0" lang="en-US" altLang="en-US" sz="1600" b="0" i="0" u="none" strike="noStrike" cap="none" normalizeH="0" baseline="0" dirty="0">
                <a:ln>
                  <a:noFill/>
                </a:ln>
                <a:solidFill>
                  <a:schemeClr val="tx1"/>
                </a:solidFill>
                <a:effectLst/>
              </a:rPr>
              <a:t> format).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age</a:t>
            </a:r>
            <a:r>
              <a:rPr kumimoji="0" lang="en-US" altLang="en-US" sz="1600" b="0" i="0" u="none" strike="noStrike" cap="none" normalizeH="0" baseline="0" dirty="0">
                <a:ln>
                  <a:noFill/>
                </a:ln>
                <a:solidFill>
                  <a:schemeClr val="tx1"/>
                </a:solidFill>
                <a:effectLst/>
              </a:rPr>
              <a:t> (INT): Age of the user.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user_password</a:t>
            </a:r>
            <a:r>
              <a:rPr kumimoji="0" lang="en-US" altLang="en-US" sz="1600" b="0" i="0" u="none" strike="noStrike" cap="none" normalizeH="0" baseline="0" dirty="0">
                <a:ln>
                  <a:noFill/>
                </a:ln>
                <a:solidFill>
                  <a:schemeClr val="tx1"/>
                </a:solidFill>
                <a:effectLst/>
              </a:rPr>
              <a:t> (VARCHAR(50)): Password for the user to access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user_id</a:t>
            </a:r>
            <a:endParaRPr kumimoji="0" lang="en-US" altLang="en-US" sz="1600" b="0" i="0" u="none" strike="noStrike" cap="none" normalizeH="0" baseline="0" dirty="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This table stores information related to the users of the platform, including their basic details and authentication information. </a:t>
            </a:r>
          </a:p>
        </p:txBody>
      </p:sp>
    </p:spTree>
    <p:extLst>
      <p:ext uri="{BB962C8B-B14F-4D97-AF65-F5344CB8AC3E}">
        <p14:creationId xmlns:p14="http://schemas.microsoft.com/office/powerpoint/2010/main" val="38344013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136B-32F8-BE6E-3169-7C2F314C4416}"/>
              </a:ext>
            </a:extLst>
          </p:cNvPr>
          <p:cNvSpPr>
            <a:spLocks noGrp="1"/>
          </p:cNvSpPr>
          <p:nvPr>
            <p:ph type="title"/>
          </p:nvPr>
        </p:nvSpPr>
        <p:spPr>
          <a:xfrm>
            <a:off x="471853" y="365126"/>
            <a:ext cx="8320455" cy="671926"/>
          </a:xfrm>
        </p:spPr>
        <p:txBody>
          <a:bodyPr>
            <a:normAutofit fontScale="90000"/>
          </a:bodyPr>
          <a:lstStyle/>
          <a:p>
            <a:r>
              <a:rPr lang="en-IN" dirty="0"/>
              <a:t>Table Travel(</a:t>
            </a:r>
            <a:r>
              <a:rPr lang="en-IN" dirty="0" err="1"/>
              <a:t>tbl_travel</a:t>
            </a:r>
            <a:r>
              <a:rPr lang="en-IN" dirty="0"/>
              <a:t>)</a:t>
            </a:r>
          </a:p>
        </p:txBody>
      </p:sp>
      <p:sp>
        <p:nvSpPr>
          <p:cNvPr id="4" name="Rectangle 1">
            <a:extLst>
              <a:ext uri="{FF2B5EF4-FFF2-40B4-BE49-F238E27FC236}">
                <a16:creationId xmlns:a16="http://schemas.microsoft.com/office/drawing/2014/main" id="{71620D97-60CC-A831-51C2-D9CD6079C7F4}"/>
              </a:ext>
            </a:extLst>
          </p:cNvPr>
          <p:cNvSpPr>
            <a:spLocks noGrp="1" noChangeArrowheads="1"/>
          </p:cNvSpPr>
          <p:nvPr>
            <p:ph idx="1"/>
          </p:nvPr>
        </p:nvSpPr>
        <p:spPr bwMode="auto">
          <a:xfrm>
            <a:off x="175846" y="1037052"/>
            <a:ext cx="1154430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Unique identifier for each travel record.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tbl_User</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—the user who made the travel booking.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travel_type</a:t>
            </a:r>
            <a:r>
              <a:rPr kumimoji="0" lang="en-US" altLang="en-US" sz="1600" b="0" i="0" u="none" strike="noStrike" cap="none" normalizeH="0" baseline="0" dirty="0">
                <a:ln>
                  <a:noFill/>
                </a:ln>
                <a:solidFill>
                  <a:schemeClr val="tx1"/>
                </a:solidFill>
                <a:effectLst/>
              </a:rPr>
              <a:t> (VARCHAR(50)): Type of travel (e.g., flight, train, bus, cab).</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source_location</a:t>
            </a:r>
            <a:r>
              <a:rPr kumimoji="0" lang="en-US" altLang="en-US" sz="1600" b="0" i="0" u="none" strike="noStrike" cap="none" normalizeH="0" baseline="0" dirty="0">
                <a:ln>
                  <a:noFill/>
                </a:ln>
                <a:solidFill>
                  <a:schemeClr val="tx1"/>
                </a:solidFill>
                <a:effectLst/>
              </a:rPr>
              <a:t> (VARCHAR(50)): Departure location.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destination</a:t>
            </a:r>
            <a:r>
              <a:rPr kumimoji="0" lang="en-US" altLang="en-US" sz="1600" b="0" i="0" u="none" strike="noStrike" cap="none" normalizeH="0" baseline="0" dirty="0">
                <a:ln>
                  <a:noFill/>
                </a:ln>
                <a:solidFill>
                  <a:schemeClr val="tx1"/>
                </a:solidFill>
                <a:effectLst/>
              </a:rPr>
              <a:t> (VARCHAR(50)): Arrival location.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departure_date</a:t>
            </a:r>
            <a:r>
              <a:rPr kumimoji="0" lang="en-US" altLang="en-US" sz="1600" b="0" i="0" u="none" strike="noStrike" cap="none" normalizeH="0" baseline="0" dirty="0">
                <a:ln>
                  <a:noFill/>
                </a:ln>
                <a:solidFill>
                  <a:schemeClr val="tx1"/>
                </a:solidFill>
                <a:effectLst/>
              </a:rPr>
              <a:t> (DATE): The date and time when the travel begins.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arrival_date</a:t>
            </a:r>
            <a:r>
              <a:rPr kumimoji="0" lang="en-US" altLang="en-US" sz="1600" b="0" i="0" u="none" strike="noStrike" cap="none" normalizeH="0" baseline="0" dirty="0">
                <a:ln>
                  <a:noFill/>
                </a:ln>
                <a:solidFill>
                  <a:schemeClr val="tx1"/>
                </a:solidFill>
                <a:effectLst/>
              </a:rPr>
              <a:t> (DATE): The date and time when the travel 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travel_cost</a:t>
            </a:r>
            <a:r>
              <a:rPr kumimoji="0" lang="en-US" altLang="en-US" sz="1600" b="0" i="0" u="none" strike="noStrike" cap="none" normalizeH="0" baseline="0" dirty="0">
                <a:ln>
                  <a:noFill/>
                </a:ln>
                <a:solidFill>
                  <a:schemeClr val="tx1"/>
                </a:solidFill>
                <a:effectLst/>
              </a:rPr>
              <a:t> (DECIMAL(10, 2)): The cost associated with the travel.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travel_id</a:t>
            </a:r>
            <a:endParaRPr kumimoji="0" lang="en-US" altLang="en-US" sz="1600" b="0" i="0" u="none" strike="noStrike" cap="none" normalizeH="0" baseline="0" dirty="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tbl_User</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Contains records for all travel-related bookings made by users, with details about travel type, locations, dates, and cost. </a:t>
            </a:r>
          </a:p>
        </p:txBody>
      </p:sp>
    </p:spTree>
    <p:extLst>
      <p:ext uri="{BB962C8B-B14F-4D97-AF65-F5344CB8AC3E}">
        <p14:creationId xmlns:p14="http://schemas.microsoft.com/office/powerpoint/2010/main" val="328053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00B-81F0-640E-10AF-1930AC843D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149961-1027-2F0C-2F31-A5E5832933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976765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8F97-35A9-B5EE-5EFE-38033BF35BCC}"/>
              </a:ext>
            </a:extLst>
          </p:cNvPr>
          <p:cNvSpPr>
            <a:spLocks noGrp="1"/>
          </p:cNvSpPr>
          <p:nvPr>
            <p:ph type="title"/>
          </p:nvPr>
        </p:nvSpPr>
        <p:spPr>
          <a:xfrm>
            <a:off x="764931" y="365126"/>
            <a:ext cx="10588869" cy="1041644"/>
          </a:xfrm>
        </p:spPr>
        <p:txBody>
          <a:bodyPr/>
          <a:lstStyle/>
          <a:p>
            <a:r>
              <a:rPr lang="en-IN" dirty="0"/>
              <a:t>Table Flight(</a:t>
            </a:r>
            <a:r>
              <a:rPr lang="en-IN" dirty="0" err="1"/>
              <a:t>tbl_flight</a:t>
            </a:r>
            <a:r>
              <a:rPr lang="en-IN" dirty="0"/>
              <a:t>)</a:t>
            </a:r>
          </a:p>
        </p:txBody>
      </p:sp>
      <p:sp>
        <p:nvSpPr>
          <p:cNvPr id="4" name="Rectangle 1">
            <a:extLst>
              <a:ext uri="{FF2B5EF4-FFF2-40B4-BE49-F238E27FC236}">
                <a16:creationId xmlns:a16="http://schemas.microsoft.com/office/drawing/2014/main" id="{81F3BEDE-199E-0E8D-A0DB-4D762DE946BE}"/>
              </a:ext>
            </a:extLst>
          </p:cNvPr>
          <p:cNvSpPr>
            <a:spLocks noGrp="1" noChangeArrowheads="1"/>
          </p:cNvSpPr>
          <p:nvPr>
            <p:ph idx="1"/>
          </p:nvPr>
        </p:nvSpPr>
        <p:spPr bwMode="auto">
          <a:xfrm>
            <a:off x="96715" y="1646582"/>
            <a:ext cx="1186961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Attributes</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flight_id</a:t>
            </a:r>
            <a:r>
              <a:rPr kumimoji="0" lang="en-US" altLang="en-US" sz="1600" b="0" i="0" u="none" strike="noStrike" cap="none" normalizeH="0" baseline="0" dirty="0">
                <a:ln>
                  <a:noFill/>
                </a:ln>
                <a:solidFill>
                  <a:schemeClr val="tx1"/>
                </a:solidFill>
                <a:effectLst/>
              </a:rPr>
              <a:t> (INT): Unique identifier for each flight.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airline_name</a:t>
            </a:r>
            <a:r>
              <a:rPr kumimoji="0" lang="en-US" altLang="en-US" sz="1600" b="0" i="0" u="none" strike="noStrike" cap="none" normalizeH="0" baseline="0" dirty="0">
                <a:ln>
                  <a:noFill/>
                </a:ln>
                <a:solidFill>
                  <a:schemeClr val="tx1"/>
                </a:solidFill>
                <a:effectLst/>
              </a:rPr>
              <a:t> (VARCHAR(50)): Name of the airline.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class_type</a:t>
            </a:r>
            <a:r>
              <a:rPr kumimoji="0" lang="en-US" altLang="en-US" sz="1600" b="0" i="0" u="none" strike="noStrike" cap="none" normalizeH="0" baseline="0" dirty="0">
                <a:ln>
                  <a:noFill/>
                </a:ln>
                <a:solidFill>
                  <a:schemeClr val="tx1"/>
                </a:solidFill>
                <a:effectLst/>
              </a:rPr>
              <a:t> (VARCHAR(50)): Class of service (e.g., Economy, Business).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departure_time</a:t>
            </a:r>
            <a:r>
              <a:rPr kumimoji="0" lang="en-US" altLang="en-US" sz="1600" b="0" i="0" u="none" strike="noStrike" cap="none" normalizeH="0" baseline="0" dirty="0">
                <a:ln>
                  <a:noFill/>
                </a:ln>
                <a:solidFill>
                  <a:schemeClr val="tx1"/>
                </a:solidFill>
                <a:effectLst/>
              </a:rPr>
              <a:t> (TIME): Time of departure.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arrival_time</a:t>
            </a:r>
            <a:r>
              <a:rPr kumimoji="0" lang="en-US" altLang="en-US" sz="1600" b="0" i="0" u="none" strike="noStrike" cap="none" normalizeH="0" baseline="0" dirty="0">
                <a:ln>
                  <a:noFill/>
                </a:ln>
                <a:solidFill>
                  <a:schemeClr val="tx1"/>
                </a:solidFill>
                <a:effectLst/>
              </a:rPr>
              <a:t> (TIME): Time of arrival.</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flight_duration</a:t>
            </a:r>
            <a:r>
              <a:rPr kumimoji="0" lang="en-US" altLang="en-US" sz="1600" b="0" i="0" u="none" strike="noStrike" cap="none" normalizeH="0" baseline="0" dirty="0">
                <a:ln>
                  <a:noFill/>
                </a:ln>
                <a:solidFill>
                  <a:schemeClr val="tx1"/>
                </a:solidFill>
                <a:effectLst/>
              </a:rPr>
              <a:t> (INT): Duration of the flight in minutes.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flight_id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Contains details about flight-related travel, with information such as airline, class, times, and flight duration.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66779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3B15-2929-FF38-A12A-E65A560B50D4}"/>
              </a:ext>
            </a:extLst>
          </p:cNvPr>
          <p:cNvSpPr>
            <a:spLocks noGrp="1"/>
          </p:cNvSpPr>
          <p:nvPr>
            <p:ph type="title"/>
          </p:nvPr>
        </p:nvSpPr>
        <p:spPr>
          <a:xfrm>
            <a:off x="838200" y="365126"/>
            <a:ext cx="10515600" cy="857006"/>
          </a:xfrm>
        </p:spPr>
        <p:txBody>
          <a:bodyPr/>
          <a:lstStyle/>
          <a:p>
            <a:r>
              <a:rPr lang="en-IN" dirty="0"/>
              <a:t>Table Train (</a:t>
            </a:r>
            <a:r>
              <a:rPr lang="en-IN" dirty="0" err="1"/>
              <a:t>tbl_train</a:t>
            </a:r>
            <a:r>
              <a:rPr lang="en-IN" dirty="0"/>
              <a:t>)</a:t>
            </a:r>
          </a:p>
        </p:txBody>
      </p:sp>
      <p:sp>
        <p:nvSpPr>
          <p:cNvPr id="4" name="Rectangle 1">
            <a:extLst>
              <a:ext uri="{FF2B5EF4-FFF2-40B4-BE49-F238E27FC236}">
                <a16:creationId xmlns:a16="http://schemas.microsoft.com/office/drawing/2014/main" id="{1495D965-0649-51AE-2D5C-362EEA2D965A}"/>
              </a:ext>
            </a:extLst>
          </p:cNvPr>
          <p:cNvSpPr>
            <a:spLocks noGrp="1" noChangeArrowheads="1"/>
          </p:cNvSpPr>
          <p:nvPr>
            <p:ph idx="1"/>
          </p:nvPr>
        </p:nvSpPr>
        <p:spPr bwMode="auto">
          <a:xfrm>
            <a:off x="413238" y="1466205"/>
            <a:ext cx="11491546"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train_id</a:t>
            </a:r>
            <a:r>
              <a:rPr kumimoji="0" lang="en-US" altLang="en-US" sz="1600" b="0" i="0" u="none" strike="noStrike" cap="none" normalizeH="0" baseline="0" dirty="0">
                <a:ln>
                  <a:noFill/>
                </a:ln>
                <a:solidFill>
                  <a:schemeClr val="tx1"/>
                </a:solidFill>
                <a:effectLst/>
              </a:rPr>
              <a:t> (INT): Unique identifier for each train.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train_name</a:t>
            </a:r>
            <a:r>
              <a:rPr kumimoji="0" lang="en-US" altLang="en-US" sz="1600" b="0" i="0" u="none" strike="noStrike" cap="none" normalizeH="0" baseline="0" dirty="0">
                <a:ln>
                  <a:noFill/>
                </a:ln>
                <a:solidFill>
                  <a:schemeClr val="tx1"/>
                </a:solidFill>
                <a:effectLst/>
              </a:rPr>
              <a:t> (VARCHAR(50)): Name of the train.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seat_type</a:t>
            </a:r>
            <a:r>
              <a:rPr kumimoji="0" lang="en-US" altLang="en-US" sz="1600" b="0" i="0" u="none" strike="noStrike" cap="none" normalizeH="0" baseline="0" dirty="0">
                <a:ln>
                  <a:noFill/>
                </a:ln>
                <a:solidFill>
                  <a:schemeClr val="tx1"/>
                </a:solidFill>
                <a:effectLst/>
              </a:rPr>
              <a:t> (VARCHAR(50)): Type of seat (e.g., First Class, Second Class).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departure_time</a:t>
            </a:r>
            <a:r>
              <a:rPr kumimoji="0" lang="en-US" altLang="en-US" sz="1600" b="0" i="0" u="none" strike="noStrike" cap="none" normalizeH="0" baseline="0" dirty="0">
                <a:ln>
                  <a:noFill/>
                </a:ln>
                <a:solidFill>
                  <a:schemeClr val="tx1"/>
                </a:solidFill>
                <a:effectLst/>
              </a:rPr>
              <a:t> (TIME): Time of departure.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arrival_time</a:t>
            </a:r>
            <a:r>
              <a:rPr kumimoji="0" lang="en-US" altLang="en-US" sz="1600" b="0" i="0" u="none" strike="noStrike" cap="none" normalizeH="0" baseline="0" dirty="0">
                <a:ln>
                  <a:noFill/>
                </a:ln>
                <a:solidFill>
                  <a:schemeClr val="tx1"/>
                </a:solidFill>
                <a:effectLst/>
              </a:rPr>
              <a:t> (TIME): Time of arrival.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train_duration</a:t>
            </a:r>
            <a:r>
              <a:rPr kumimoji="0" lang="en-US" altLang="en-US" sz="1600" b="0" i="0" u="none" strike="noStrike" cap="none" normalizeH="0" baseline="0" dirty="0">
                <a:ln>
                  <a:noFill/>
                </a:ln>
                <a:solidFill>
                  <a:schemeClr val="tx1"/>
                </a:solidFill>
                <a:effectLst/>
              </a:rPr>
              <a:t> (INT): Duration of the train journey in minutes.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train_id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Stores details about train-related travel, including train names, seat types, departure/arrival times, and duration. </a:t>
            </a:r>
          </a:p>
        </p:txBody>
      </p:sp>
    </p:spTree>
    <p:extLst>
      <p:ext uri="{BB962C8B-B14F-4D97-AF65-F5344CB8AC3E}">
        <p14:creationId xmlns:p14="http://schemas.microsoft.com/office/powerpoint/2010/main" val="707255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4252-4C2C-073C-6A53-D01B1312986A}"/>
              </a:ext>
            </a:extLst>
          </p:cNvPr>
          <p:cNvSpPr>
            <a:spLocks noGrp="1"/>
          </p:cNvSpPr>
          <p:nvPr>
            <p:ph type="title"/>
          </p:nvPr>
        </p:nvSpPr>
        <p:spPr>
          <a:xfrm>
            <a:off x="377952" y="365125"/>
            <a:ext cx="10975848" cy="823595"/>
          </a:xfrm>
        </p:spPr>
        <p:txBody>
          <a:bodyPr/>
          <a:lstStyle/>
          <a:p>
            <a:r>
              <a:rPr lang="en-IN" dirty="0"/>
              <a:t>Table Bus(</a:t>
            </a:r>
            <a:r>
              <a:rPr lang="en-IN" dirty="0" err="1"/>
              <a:t>tbl_bus</a:t>
            </a:r>
            <a:r>
              <a:rPr lang="en-IN" dirty="0"/>
              <a:t>)</a:t>
            </a:r>
          </a:p>
        </p:txBody>
      </p:sp>
      <p:sp>
        <p:nvSpPr>
          <p:cNvPr id="4" name="Rectangle 1">
            <a:extLst>
              <a:ext uri="{FF2B5EF4-FFF2-40B4-BE49-F238E27FC236}">
                <a16:creationId xmlns:a16="http://schemas.microsoft.com/office/drawing/2014/main" id="{8A761288-C8F2-AB5F-07BF-D2E70C6E3770}"/>
              </a:ext>
            </a:extLst>
          </p:cNvPr>
          <p:cNvSpPr>
            <a:spLocks noGrp="1" noChangeArrowheads="1"/>
          </p:cNvSpPr>
          <p:nvPr>
            <p:ph idx="1"/>
          </p:nvPr>
        </p:nvSpPr>
        <p:spPr bwMode="auto">
          <a:xfrm>
            <a:off x="838200" y="1539084"/>
            <a:ext cx="10975848"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bus_id</a:t>
            </a:r>
            <a:r>
              <a:rPr kumimoji="0" lang="en-US" altLang="en-US" sz="1600" b="0" i="0" u="none" strike="noStrike" cap="none" normalizeH="0" baseline="0" dirty="0">
                <a:ln>
                  <a:noFill/>
                </a:ln>
                <a:solidFill>
                  <a:schemeClr val="tx1"/>
                </a:solidFill>
                <a:effectLst/>
              </a:rPr>
              <a:t> (INT): Unique identifier for each bus.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bus_operator</a:t>
            </a:r>
            <a:r>
              <a:rPr kumimoji="0" lang="en-US" altLang="en-US" sz="1600" b="0" i="0" u="none" strike="noStrike" cap="none" normalizeH="0" baseline="0" dirty="0">
                <a:ln>
                  <a:noFill/>
                </a:ln>
                <a:solidFill>
                  <a:schemeClr val="tx1"/>
                </a:solidFill>
                <a:effectLst/>
              </a:rPr>
              <a:t> (VARCHAR(50)): Name of the bus operator.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bus_type</a:t>
            </a:r>
            <a:r>
              <a:rPr kumimoji="0" lang="en-US" altLang="en-US" sz="1600" b="0" i="0" u="none" strike="noStrike" cap="none" normalizeH="0" baseline="0" dirty="0">
                <a:ln>
                  <a:noFill/>
                </a:ln>
                <a:solidFill>
                  <a:schemeClr val="tx1"/>
                </a:solidFill>
                <a:effectLst/>
              </a:rPr>
              <a:t> (VARCHAR(20)): Type of bus (e.g., AC, Non-AC).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departure_time</a:t>
            </a:r>
            <a:r>
              <a:rPr kumimoji="0" lang="en-US" altLang="en-US" sz="1600" b="0" i="0" u="none" strike="noStrike" cap="none" normalizeH="0" baseline="0" dirty="0">
                <a:ln>
                  <a:noFill/>
                </a:ln>
                <a:solidFill>
                  <a:schemeClr val="tx1"/>
                </a:solidFill>
                <a:effectLst/>
              </a:rPr>
              <a:t> (TIME): Time of departure.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arrival_time</a:t>
            </a:r>
            <a:r>
              <a:rPr kumimoji="0" lang="en-US" altLang="en-US" sz="1600" b="0" i="0" u="none" strike="noStrike" cap="none" normalizeH="0" baseline="0" dirty="0">
                <a:ln>
                  <a:noFill/>
                </a:ln>
                <a:solidFill>
                  <a:schemeClr val="tx1"/>
                </a:solidFill>
                <a:effectLst/>
              </a:rPr>
              <a:t> (TIME): Time of arrival.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bus_duration</a:t>
            </a:r>
            <a:r>
              <a:rPr kumimoji="0" lang="en-US" altLang="en-US" sz="1600" b="0" i="0" u="none" strike="noStrike" cap="none" normalizeH="0" baseline="0" dirty="0">
                <a:ln>
                  <a:noFill/>
                </a:ln>
                <a:solidFill>
                  <a:schemeClr val="tx1"/>
                </a:solidFill>
                <a:effectLst/>
              </a:rPr>
              <a:t> (INT): Duration of the bus journey in minutes.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bus_id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Contains records of bus-related travel, including bus operators, types, departure/arrival times, and journey duration. </a:t>
            </a:r>
          </a:p>
        </p:txBody>
      </p:sp>
    </p:spTree>
    <p:extLst>
      <p:ext uri="{BB962C8B-B14F-4D97-AF65-F5344CB8AC3E}">
        <p14:creationId xmlns:p14="http://schemas.microsoft.com/office/powerpoint/2010/main" val="4233594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9DF8-DC9E-B9B1-E0AC-62DB438F42B3}"/>
              </a:ext>
            </a:extLst>
          </p:cNvPr>
          <p:cNvSpPr>
            <a:spLocks noGrp="1"/>
          </p:cNvSpPr>
          <p:nvPr>
            <p:ph type="title"/>
          </p:nvPr>
        </p:nvSpPr>
        <p:spPr/>
        <p:txBody>
          <a:bodyPr/>
          <a:lstStyle/>
          <a:p>
            <a:r>
              <a:rPr lang="en-IN" dirty="0"/>
              <a:t>Table Cab(</a:t>
            </a:r>
            <a:r>
              <a:rPr lang="en-IN" dirty="0" err="1"/>
              <a:t>tbl_cab</a:t>
            </a:r>
            <a:r>
              <a:rPr lang="en-IN" dirty="0"/>
              <a:t>)</a:t>
            </a:r>
          </a:p>
        </p:txBody>
      </p:sp>
      <p:sp>
        <p:nvSpPr>
          <p:cNvPr id="4" name="Rectangle 1">
            <a:extLst>
              <a:ext uri="{FF2B5EF4-FFF2-40B4-BE49-F238E27FC236}">
                <a16:creationId xmlns:a16="http://schemas.microsoft.com/office/drawing/2014/main" id="{7B91CADF-D7D6-1AEC-715F-23B98E4478D4}"/>
              </a:ext>
            </a:extLst>
          </p:cNvPr>
          <p:cNvSpPr>
            <a:spLocks noGrp="1" noChangeArrowheads="1"/>
          </p:cNvSpPr>
          <p:nvPr>
            <p:ph idx="1"/>
          </p:nvPr>
        </p:nvSpPr>
        <p:spPr bwMode="auto">
          <a:xfrm>
            <a:off x="838200" y="1785304"/>
            <a:ext cx="10975848"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cab_id</a:t>
            </a:r>
            <a:r>
              <a:rPr kumimoji="0" lang="en-US" altLang="en-US" sz="1600" b="0" i="0" u="none" strike="noStrike" cap="none" normalizeH="0" baseline="0" dirty="0">
                <a:ln>
                  <a:noFill/>
                </a:ln>
                <a:solidFill>
                  <a:schemeClr val="tx1"/>
                </a:solidFill>
                <a:effectLst/>
              </a:rPr>
              <a:t> (INT): Unique identifier for each cab ride.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car_type</a:t>
            </a:r>
            <a:r>
              <a:rPr kumimoji="0" lang="en-US" altLang="en-US" sz="1600" b="0" i="0" u="none" strike="noStrike" cap="none" normalizeH="0" baseline="0" dirty="0">
                <a:ln>
                  <a:noFill/>
                </a:ln>
                <a:solidFill>
                  <a:schemeClr val="tx1"/>
                </a:solidFill>
                <a:effectLst/>
              </a:rPr>
              <a:t> (VARCHAR(50)): Type of the cab (e.g., Sedan, SUV).</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departure_time</a:t>
            </a:r>
            <a:r>
              <a:rPr kumimoji="0" lang="en-US" altLang="en-US" sz="1600" b="0" i="0" u="none" strike="noStrike" cap="none" normalizeH="0" baseline="0" dirty="0">
                <a:ln>
                  <a:noFill/>
                </a:ln>
                <a:solidFill>
                  <a:schemeClr val="tx1"/>
                </a:solidFill>
                <a:effectLst/>
              </a:rPr>
              <a:t> (TIME): Time of departure.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arrival_time</a:t>
            </a:r>
            <a:r>
              <a:rPr kumimoji="0" lang="en-US" altLang="en-US" sz="1600" b="0" i="0" u="none" strike="noStrike" cap="none" normalizeH="0" baseline="0" dirty="0">
                <a:ln>
                  <a:noFill/>
                </a:ln>
                <a:solidFill>
                  <a:schemeClr val="tx1"/>
                </a:solidFill>
                <a:effectLst/>
              </a:rPr>
              <a:t> (TIME): Time of arrival.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cab_duration</a:t>
            </a:r>
            <a:r>
              <a:rPr kumimoji="0" lang="en-US" altLang="en-US" sz="1600" b="0" i="0" u="none" strike="noStrike" cap="none" normalizeH="0" baseline="0" dirty="0">
                <a:ln>
                  <a:noFill/>
                </a:ln>
                <a:solidFill>
                  <a:schemeClr val="tx1"/>
                </a:solidFill>
                <a:effectLst/>
              </a:rPr>
              <a:t> (INT): Duration of the cab ride in minutes.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rgbClr val="0070C0"/>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cab_id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Contains records for cab-related travel, detailing the car type, departure/arrival times, and duration. </a:t>
            </a:r>
          </a:p>
        </p:txBody>
      </p:sp>
    </p:spTree>
    <p:extLst>
      <p:ext uri="{BB962C8B-B14F-4D97-AF65-F5344CB8AC3E}">
        <p14:creationId xmlns:p14="http://schemas.microsoft.com/office/powerpoint/2010/main" val="23784208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E9A7-9F67-3B98-6465-EB07FB2BB4B2}"/>
              </a:ext>
            </a:extLst>
          </p:cNvPr>
          <p:cNvSpPr>
            <a:spLocks noGrp="1"/>
          </p:cNvSpPr>
          <p:nvPr>
            <p:ph type="title"/>
          </p:nvPr>
        </p:nvSpPr>
        <p:spPr/>
        <p:txBody>
          <a:bodyPr/>
          <a:lstStyle/>
          <a:p>
            <a:r>
              <a:rPr lang="en-IN" dirty="0"/>
              <a:t>Table Payment(</a:t>
            </a:r>
            <a:r>
              <a:rPr lang="en-IN" dirty="0" err="1"/>
              <a:t>tbl_payment</a:t>
            </a:r>
            <a:r>
              <a:rPr lang="en-IN" dirty="0"/>
              <a:t>)</a:t>
            </a:r>
          </a:p>
        </p:txBody>
      </p:sp>
      <p:sp>
        <p:nvSpPr>
          <p:cNvPr id="4" name="Rectangle 1">
            <a:extLst>
              <a:ext uri="{FF2B5EF4-FFF2-40B4-BE49-F238E27FC236}">
                <a16:creationId xmlns:a16="http://schemas.microsoft.com/office/drawing/2014/main" id="{EA748507-4220-FCB8-D7F5-43A01B4748B4}"/>
              </a:ext>
            </a:extLst>
          </p:cNvPr>
          <p:cNvSpPr>
            <a:spLocks noGrp="1" noChangeArrowheads="1"/>
          </p:cNvSpPr>
          <p:nvPr>
            <p:ph idx="1"/>
          </p:nvPr>
        </p:nvSpPr>
        <p:spPr bwMode="auto">
          <a:xfrm>
            <a:off x="838200" y="1493365"/>
            <a:ext cx="10765536"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payment_id</a:t>
            </a:r>
            <a:r>
              <a:rPr kumimoji="0" lang="en-US" altLang="en-US" sz="1600" b="0" i="0" u="none" strike="noStrike" cap="none" normalizeH="0" baseline="0" dirty="0">
                <a:ln>
                  <a:noFill/>
                </a:ln>
                <a:solidFill>
                  <a:schemeClr val="tx1"/>
                </a:solidFill>
                <a:effectLst/>
              </a:rPr>
              <a:t> (INT): Unique identifier for each payment.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tbl_User</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payment_amount</a:t>
            </a:r>
            <a:r>
              <a:rPr kumimoji="0" lang="en-US" altLang="en-US" sz="1600" b="0" i="0" u="none" strike="noStrike" cap="none" normalizeH="0" baseline="0" dirty="0">
                <a:ln>
                  <a:noFill/>
                </a:ln>
                <a:solidFill>
                  <a:schemeClr val="tx1"/>
                </a:solidFill>
                <a:effectLst/>
              </a:rPr>
              <a:t> (DECIMAL(10, 2)): Amount paid for the travel.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payment_method</a:t>
            </a:r>
            <a:r>
              <a:rPr kumimoji="0" lang="en-US" altLang="en-US" sz="1600" b="0" i="0" u="none" strike="noStrike" cap="none" normalizeH="0" baseline="0" dirty="0">
                <a:ln>
                  <a:noFill/>
                </a:ln>
                <a:solidFill>
                  <a:schemeClr val="tx1"/>
                </a:solidFill>
                <a:effectLst/>
              </a:rPr>
              <a:t> (VARCHAR(50)): Method of payment (e.g., Credit Card, PayPal).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payment_confirmation</a:t>
            </a:r>
            <a:r>
              <a:rPr kumimoji="0" lang="en-US" altLang="en-US" sz="1600" b="0" i="0" u="none" strike="noStrike" cap="none" normalizeH="0" baseline="0" dirty="0">
                <a:ln>
                  <a:noFill/>
                </a:ln>
                <a:solidFill>
                  <a:schemeClr val="tx1"/>
                </a:solidFill>
                <a:effectLst/>
              </a:rPr>
              <a:t> (VARCHAR(20)): Payment status (with a check constraint for predefined values: 'confirm', 'pending', 'cancelled’).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payment_id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tbl_User</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rgbClr val="00B050"/>
                </a:solidFill>
                <a:effectLst/>
                <a:latin typeface="Arial Unicode MS"/>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Stores details about payments made for travel bookings, including payment amount, method, and confirmation status </a:t>
            </a:r>
          </a:p>
        </p:txBody>
      </p:sp>
    </p:spTree>
    <p:extLst>
      <p:ext uri="{BB962C8B-B14F-4D97-AF65-F5344CB8AC3E}">
        <p14:creationId xmlns:p14="http://schemas.microsoft.com/office/powerpoint/2010/main" val="10154752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78ED-EF48-8914-B62B-7D8F49EE9219}"/>
              </a:ext>
            </a:extLst>
          </p:cNvPr>
          <p:cNvSpPr>
            <a:spLocks noGrp="1"/>
          </p:cNvSpPr>
          <p:nvPr>
            <p:ph type="title"/>
          </p:nvPr>
        </p:nvSpPr>
        <p:spPr>
          <a:xfrm>
            <a:off x="738554" y="365125"/>
            <a:ext cx="10615246" cy="1182321"/>
          </a:xfrm>
        </p:spPr>
        <p:txBody>
          <a:bodyPr/>
          <a:lstStyle/>
          <a:p>
            <a:r>
              <a:rPr lang="en-IN" dirty="0"/>
              <a:t>Table Booking(</a:t>
            </a:r>
            <a:r>
              <a:rPr lang="en-IN" dirty="0" err="1"/>
              <a:t>tbl_booking</a:t>
            </a:r>
            <a:r>
              <a:rPr lang="en-IN" dirty="0"/>
              <a:t>)</a:t>
            </a:r>
          </a:p>
        </p:txBody>
      </p:sp>
      <p:sp>
        <p:nvSpPr>
          <p:cNvPr id="4" name="Rectangle 1">
            <a:extLst>
              <a:ext uri="{FF2B5EF4-FFF2-40B4-BE49-F238E27FC236}">
                <a16:creationId xmlns:a16="http://schemas.microsoft.com/office/drawing/2014/main" id="{7BE0E655-602D-AAE6-77E8-FCA37B813677}"/>
              </a:ext>
            </a:extLst>
          </p:cNvPr>
          <p:cNvSpPr>
            <a:spLocks noGrp="1" noChangeArrowheads="1"/>
          </p:cNvSpPr>
          <p:nvPr>
            <p:ph idx="1"/>
          </p:nvPr>
        </p:nvSpPr>
        <p:spPr bwMode="auto">
          <a:xfrm>
            <a:off x="838201" y="1800693"/>
            <a:ext cx="1122484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booking_id</a:t>
            </a:r>
            <a:r>
              <a:rPr kumimoji="0" lang="en-US" altLang="en-US" sz="1600" b="0" i="0" u="none" strike="noStrike" cap="none" normalizeH="0" baseline="0" dirty="0">
                <a:ln>
                  <a:noFill/>
                </a:ln>
                <a:solidFill>
                  <a:schemeClr val="tx1"/>
                </a:solidFill>
                <a:effectLst/>
              </a:rPr>
              <a:t> (INT): Unique identifier for each booking.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tbl_User</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booking_status</a:t>
            </a:r>
            <a:r>
              <a:rPr kumimoji="0" lang="en-US" altLang="en-US" sz="1600" b="0" i="0" u="none" strike="noStrike" cap="none" normalizeH="0" baseline="0" dirty="0">
                <a:ln>
                  <a:noFill/>
                </a:ln>
                <a:solidFill>
                  <a:schemeClr val="tx1"/>
                </a:solidFill>
                <a:effectLst/>
              </a:rPr>
              <a:t> (VARCHAR(20)): Status of the booking (with a check constraint for predefined values: 'confirm', 'pending', 'cancelled’).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booking_date</a:t>
            </a:r>
            <a:r>
              <a:rPr kumimoji="0" lang="en-US" altLang="en-US" sz="1600" b="0" i="0" u="none" strike="noStrike" cap="none" normalizeH="0" baseline="0" dirty="0">
                <a:ln>
                  <a:noFill/>
                </a:ln>
                <a:solidFill>
                  <a:schemeClr val="tx1"/>
                </a:solidFill>
                <a:effectLst/>
              </a:rPr>
              <a:t> (DATE): Date when the booking was made.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booking_id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tbl_User</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rgbClr val="00B050"/>
                </a:solidFill>
                <a:effectLst/>
                <a:latin typeface="Arial Unicode MS"/>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Contains information about the booking status and the date of booking for each travel record </a:t>
            </a:r>
          </a:p>
        </p:txBody>
      </p:sp>
    </p:spTree>
    <p:extLst>
      <p:ext uri="{BB962C8B-B14F-4D97-AF65-F5344CB8AC3E}">
        <p14:creationId xmlns:p14="http://schemas.microsoft.com/office/powerpoint/2010/main" val="18795694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8B05-08F1-AADE-0ADF-51758FF7F1EB}"/>
              </a:ext>
            </a:extLst>
          </p:cNvPr>
          <p:cNvSpPr>
            <a:spLocks noGrp="1"/>
          </p:cNvSpPr>
          <p:nvPr>
            <p:ph type="title"/>
          </p:nvPr>
        </p:nvSpPr>
        <p:spPr>
          <a:xfrm>
            <a:off x="713232" y="365125"/>
            <a:ext cx="10640568" cy="951611"/>
          </a:xfrm>
        </p:spPr>
        <p:txBody>
          <a:bodyPr/>
          <a:lstStyle/>
          <a:p>
            <a:r>
              <a:rPr lang="en-IN" dirty="0"/>
              <a:t>Table Review (</a:t>
            </a:r>
            <a:r>
              <a:rPr lang="en-IN" dirty="0" err="1"/>
              <a:t>tbl_review</a:t>
            </a:r>
            <a:r>
              <a:rPr lang="en-IN" dirty="0"/>
              <a:t>)</a:t>
            </a:r>
          </a:p>
        </p:txBody>
      </p:sp>
      <p:sp>
        <p:nvSpPr>
          <p:cNvPr id="4" name="Rectangle 1">
            <a:extLst>
              <a:ext uri="{FF2B5EF4-FFF2-40B4-BE49-F238E27FC236}">
                <a16:creationId xmlns:a16="http://schemas.microsoft.com/office/drawing/2014/main" id="{7677C24E-3128-28E6-25D0-BC1FEAD83788}"/>
              </a:ext>
            </a:extLst>
          </p:cNvPr>
          <p:cNvSpPr>
            <a:spLocks noGrp="1" noChangeArrowheads="1"/>
          </p:cNvSpPr>
          <p:nvPr>
            <p:ph idx="1"/>
          </p:nvPr>
        </p:nvSpPr>
        <p:spPr bwMode="auto">
          <a:xfrm>
            <a:off x="838200" y="1539084"/>
            <a:ext cx="10884408"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Attributes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review_id</a:t>
            </a:r>
            <a:r>
              <a:rPr kumimoji="0" lang="en-US" altLang="en-US" sz="1600" b="0" i="0" u="none" strike="noStrike" cap="none" normalizeH="0" baseline="0" dirty="0">
                <a:ln>
                  <a:noFill/>
                </a:ln>
                <a:solidFill>
                  <a:schemeClr val="tx1"/>
                </a:solidFill>
                <a:effectLst/>
              </a:rPr>
              <a:t> (INT): Unique identifier for each review.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tbl_User</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user_id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rPr>
              <a:t> (INT): Foreign key referencing </a:t>
            </a:r>
            <a:r>
              <a:rPr kumimoji="0" lang="en-US" altLang="en-US" sz="1600" b="0" i="0" u="none" strike="noStrike" cap="none" normalizeH="0" baseline="0" dirty="0" err="1">
                <a:ln>
                  <a:noFill/>
                </a:ln>
                <a:solidFill>
                  <a:schemeClr val="tx1"/>
                </a:solidFill>
                <a:effectLst/>
                <a:latin typeface="Arial Unicode MS"/>
              </a:rPr>
              <a:t>tbl_Travel</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travel_id</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rating</a:t>
            </a:r>
            <a:r>
              <a:rPr kumimoji="0" lang="en-US" altLang="en-US" sz="1600" b="0" i="0" u="none" strike="noStrike" cap="none" normalizeH="0" baseline="0" dirty="0">
                <a:ln>
                  <a:noFill/>
                </a:ln>
                <a:solidFill>
                  <a:schemeClr val="tx1"/>
                </a:solidFill>
                <a:effectLst/>
              </a:rPr>
              <a:t> (INT): Rating given by the user (with a check constraint for values between 1 and 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review_text</a:t>
            </a:r>
            <a:r>
              <a:rPr kumimoji="0" lang="en-US" altLang="en-US" sz="1600" b="0" i="0" u="none" strike="noStrike" cap="none" normalizeH="0" baseline="0" dirty="0">
                <a:ln>
                  <a:noFill/>
                </a:ln>
                <a:solidFill>
                  <a:schemeClr val="tx1"/>
                </a:solidFill>
                <a:effectLst/>
              </a:rPr>
              <a:t> (VARCHAR(100)): Text of the user's review.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a:rPr>
              <a:t>review_date</a:t>
            </a:r>
            <a:r>
              <a:rPr kumimoji="0" lang="en-US" altLang="en-US" sz="1600" b="0" i="0" u="none" strike="noStrike" cap="none" normalizeH="0" baseline="0" dirty="0">
                <a:ln>
                  <a:noFill/>
                </a:ln>
                <a:solidFill>
                  <a:schemeClr val="tx1"/>
                </a:solidFill>
                <a:effectLst/>
              </a:rPr>
              <a:t> (DATE): Date when the review was submitted.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rgbClr val="0070C0"/>
                </a:solidFill>
                <a:effectLst/>
                <a:latin typeface="Arial Unicode MS"/>
              </a:rPr>
              <a:t>review_id</a:t>
            </a:r>
            <a:endParaRPr kumimoji="0" lang="en-US" altLang="en-US" sz="16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tbl_User</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user_id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rgbClr val="00B050"/>
                </a:solidFill>
                <a:effectLst/>
                <a:latin typeface="Arial Unicode MS"/>
              </a:rPr>
              <a:t>    </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rPr>
              <a:t> references </a:t>
            </a:r>
            <a:r>
              <a:rPr kumimoji="0" lang="en-US" altLang="en-US" sz="1600" b="0" i="0" u="none" strike="noStrike" cap="none" normalizeH="0" baseline="0" dirty="0" err="1">
                <a:ln>
                  <a:noFill/>
                </a:ln>
                <a:solidFill>
                  <a:srgbClr val="00B050"/>
                </a:solidFill>
                <a:effectLst/>
                <a:latin typeface="Arial Unicode MS"/>
              </a:rPr>
              <a:t>tbl_Travel</a:t>
            </a:r>
            <a:r>
              <a:rPr kumimoji="0" lang="en-US" altLang="en-US" sz="1600" b="0" i="0" u="none" strike="noStrike" cap="none" normalizeH="0" baseline="0" dirty="0">
                <a:ln>
                  <a:noFill/>
                </a:ln>
                <a:solidFill>
                  <a:srgbClr val="00B050"/>
                </a:solidFill>
                <a:effectLst/>
                <a:latin typeface="Arial Unicode MS"/>
              </a:rPr>
              <a:t>(</a:t>
            </a:r>
            <a:r>
              <a:rPr kumimoji="0" lang="en-US" altLang="en-US" sz="1600" b="0" i="0" u="none" strike="noStrike" cap="none" normalizeH="0" baseline="0" dirty="0" err="1">
                <a:ln>
                  <a:noFill/>
                </a:ln>
                <a:solidFill>
                  <a:srgbClr val="00B050"/>
                </a:solidFill>
                <a:effectLst/>
                <a:latin typeface="Arial Unicode MS"/>
              </a:rPr>
              <a:t>travel_id</a:t>
            </a:r>
            <a:r>
              <a:rPr kumimoji="0" lang="en-US" altLang="en-US" sz="1600" b="0" i="0" u="none" strike="noStrike" cap="none" normalizeH="0" baseline="0" dirty="0">
                <a:ln>
                  <a:noFill/>
                </a:ln>
                <a:solidFill>
                  <a:srgbClr val="00B050"/>
                </a:solidFill>
                <a:effectLst/>
                <a:latin typeface="Arial Unicode MS"/>
              </a:rPr>
              <a:t>)</a:t>
            </a:r>
            <a:endParaRPr kumimoji="0" lang="en-US" altLang="en-US" sz="1600" b="0" i="0" u="none" strike="noStrike" cap="none" normalizeH="0" baseline="0" dirty="0">
              <a:ln>
                <a:noFill/>
              </a:ln>
              <a:solidFill>
                <a:srgbClr val="00B05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Description</a:t>
            </a:r>
            <a:r>
              <a:rPr kumimoji="0" lang="en-US" altLang="en-US" sz="1800" b="0" i="0" u="none" strike="noStrike" cap="none" normalizeH="0" baseline="0" dirty="0">
                <a:ln>
                  <a:noFill/>
                </a:ln>
                <a:solidFill>
                  <a:schemeClr val="tx1"/>
                </a:solidFill>
                <a:effectLst/>
                <a:latin typeface="Arial" panose="020B0604020202020204" pitchFamily="34" charset="0"/>
              </a:rPr>
              <a:t>: Stores user reviews for different travel bookings, including ratings, review text, and the date the review was posted </a:t>
            </a:r>
          </a:p>
        </p:txBody>
      </p:sp>
    </p:spTree>
    <p:extLst>
      <p:ext uri="{BB962C8B-B14F-4D97-AF65-F5344CB8AC3E}">
        <p14:creationId xmlns:p14="http://schemas.microsoft.com/office/powerpoint/2010/main" val="2263874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2AE6-6224-0499-31DC-5E06317ECC75}"/>
              </a:ext>
            </a:extLst>
          </p:cNvPr>
          <p:cNvSpPr>
            <a:spLocks noGrp="1"/>
          </p:cNvSpPr>
          <p:nvPr>
            <p:ph type="title"/>
          </p:nvPr>
        </p:nvSpPr>
        <p:spPr>
          <a:xfrm>
            <a:off x="184638" y="365126"/>
            <a:ext cx="11169162" cy="760290"/>
          </a:xfrm>
        </p:spPr>
        <p:txBody>
          <a:bodyPr/>
          <a:lstStyle/>
          <a:p>
            <a:r>
              <a:rPr lang="en-IN" b="1" u="sng" dirty="0"/>
              <a:t>Normalization</a:t>
            </a:r>
          </a:p>
        </p:txBody>
      </p:sp>
      <p:sp>
        <p:nvSpPr>
          <p:cNvPr id="3" name="Content Placeholder 2">
            <a:extLst>
              <a:ext uri="{FF2B5EF4-FFF2-40B4-BE49-F238E27FC236}">
                <a16:creationId xmlns:a16="http://schemas.microsoft.com/office/drawing/2014/main" id="{2EF2F6D8-B28D-F37E-864D-D68AD929E004}"/>
              </a:ext>
            </a:extLst>
          </p:cNvPr>
          <p:cNvSpPr>
            <a:spLocks noGrp="1"/>
          </p:cNvSpPr>
          <p:nvPr>
            <p:ph idx="1"/>
          </p:nvPr>
        </p:nvSpPr>
        <p:spPr>
          <a:xfrm>
            <a:off x="254976" y="1125416"/>
            <a:ext cx="11605847" cy="5565530"/>
          </a:xfrm>
        </p:spPr>
        <p:txBody>
          <a:bodyPr>
            <a:normAutofit fontScale="70000" lnSpcReduction="20000"/>
          </a:bodyPr>
          <a:lstStyle/>
          <a:p>
            <a:pPr marL="0" indent="0">
              <a:buNone/>
            </a:pPr>
            <a:r>
              <a:rPr lang="en-US" sz="2300" b="1" dirty="0"/>
              <a:t>First Normal Form (1NF)</a:t>
            </a:r>
            <a:r>
              <a:rPr lang="en-US" sz="2300" dirty="0"/>
              <a:t>:  This form ensures that the table only contains atomic values (no multi-valued or composite attributes).</a:t>
            </a:r>
          </a:p>
          <a:p>
            <a:pPr marL="0" indent="0">
              <a:buNone/>
            </a:pPr>
            <a:r>
              <a:rPr lang="en-IN" sz="2300" dirty="0"/>
              <a:t>Table seems to meet 1NF since all columns store atomic values</a:t>
            </a:r>
          </a:p>
          <a:p>
            <a:pPr marL="0" indent="0">
              <a:buNone/>
            </a:pPr>
            <a:r>
              <a:rPr lang="en-US" sz="2300" b="1" dirty="0"/>
              <a:t>Second Normal Form (2NF)</a:t>
            </a:r>
            <a:r>
              <a:rPr lang="en-US" sz="2300" dirty="0"/>
              <a:t>: This form eliminates partial dependencies, meaning every non-key attribute should depend on the whole primary key.</a:t>
            </a:r>
          </a:p>
          <a:p>
            <a:pPr marL="0" indent="0">
              <a:buNone/>
            </a:pPr>
            <a:r>
              <a:rPr lang="en-IN" sz="2300" dirty="0" err="1"/>
              <a:t>User_id</a:t>
            </a:r>
            <a:r>
              <a:rPr lang="en-IN" sz="2300" dirty="0"/>
              <a:t> is the Primary Key in </a:t>
            </a:r>
            <a:r>
              <a:rPr lang="en-IN" sz="2300" dirty="0" err="1"/>
              <a:t>tbl_users</a:t>
            </a:r>
            <a:r>
              <a:rPr lang="en-IN" sz="2300" dirty="0"/>
              <a:t>, and all other attributes depend on </a:t>
            </a:r>
            <a:r>
              <a:rPr lang="en-IN" sz="2300" dirty="0" err="1"/>
              <a:t>user_id</a:t>
            </a:r>
            <a:r>
              <a:rPr lang="en-IN" sz="2300" dirty="0"/>
              <a:t>, so it satisfies 2NF.</a:t>
            </a:r>
          </a:p>
          <a:p>
            <a:pPr marL="0" indent="0">
              <a:buNone/>
            </a:pPr>
            <a:r>
              <a:rPr lang="en-US" sz="2600" b="1" dirty="0"/>
              <a:t>Third Normal Form (3NF)</a:t>
            </a:r>
            <a:r>
              <a:rPr lang="en-US" sz="2600" dirty="0"/>
              <a:t>: 3NF requires that no transitive dependencies exist. In other words, non-key attributes must depend directly on the primary key and not on other non-key attributes.</a:t>
            </a:r>
            <a:endParaRPr lang="en-IN" sz="2100" dirty="0"/>
          </a:p>
          <a:p>
            <a:pPr marL="0" indent="0">
              <a:buNone/>
            </a:pPr>
            <a:r>
              <a:rPr lang="en-IN" sz="2400" dirty="0"/>
              <a:t>(The age is separated into </a:t>
            </a:r>
            <a:r>
              <a:rPr lang="en-IN" sz="2400" dirty="0" err="1"/>
              <a:t>tbl_user_age</a:t>
            </a:r>
            <a:r>
              <a:rPr lang="en-IN" sz="2400" dirty="0"/>
              <a:t> to eliminate transitive dependency on Date of Birth)</a:t>
            </a:r>
          </a:p>
          <a:p>
            <a:r>
              <a:rPr lang="en-IN" sz="2400" dirty="0"/>
              <a:t>table users</a:t>
            </a:r>
          </a:p>
          <a:p>
            <a:pPr marL="0" indent="0">
              <a:buNone/>
            </a:pPr>
            <a:r>
              <a:rPr lang="en-IN" sz="1600" dirty="0"/>
              <a:t>  CREATE TABLE </a:t>
            </a:r>
            <a:r>
              <a:rPr lang="en-IN" sz="1600" dirty="0" err="1"/>
              <a:t>tbl_Users</a:t>
            </a:r>
            <a:r>
              <a:rPr lang="en-IN" sz="1600" dirty="0"/>
              <a:t> ( </a:t>
            </a:r>
          </a:p>
          <a:p>
            <a:pPr marL="0" indent="0">
              <a:buNone/>
            </a:pPr>
            <a:r>
              <a:rPr lang="en-IN" sz="1600" dirty="0"/>
              <a:t>  </a:t>
            </a:r>
            <a:r>
              <a:rPr lang="en-IN" sz="1600" dirty="0" err="1"/>
              <a:t>user_id</a:t>
            </a:r>
            <a:r>
              <a:rPr lang="en-IN" sz="1600" dirty="0"/>
              <a:t> INT PRIMARY KEY,  </a:t>
            </a:r>
            <a:r>
              <a:rPr lang="en-IN" sz="1600" dirty="0" err="1"/>
              <a:t>user_name</a:t>
            </a:r>
            <a:r>
              <a:rPr lang="en-IN" sz="1600" dirty="0"/>
              <a:t> VARCHAR(100),    </a:t>
            </a:r>
          </a:p>
          <a:p>
            <a:pPr marL="0" indent="0">
              <a:buNone/>
            </a:pPr>
            <a:r>
              <a:rPr lang="en-IN" sz="1600" dirty="0" err="1"/>
              <a:t>phone_number</a:t>
            </a:r>
            <a:r>
              <a:rPr lang="en-IN" sz="1600" dirty="0"/>
              <a:t> VARCHAR(15) UNIQUE, </a:t>
            </a:r>
          </a:p>
          <a:p>
            <a:pPr marL="0" indent="0">
              <a:buNone/>
            </a:pPr>
            <a:r>
              <a:rPr lang="en-IN" sz="1600" dirty="0"/>
              <a:t>   email VARCHAR(60) UNIQUE,  </a:t>
            </a:r>
          </a:p>
          <a:p>
            <a:pPr marL="0" indent="0">
              <a:buNone/>
            </a:pPr>
            <a:r>
              <a:rPr lang="en-IN" sz="1600" dirty="0"/>
              <a:t>  gender CHAR(10), </a:t>
            </a:r>
          </a:p>
          <a:p>
            <a:pPr marL="0" indent="0">
              <a:buNone/>
            </a:pPr>
            <a:r>
              <a:rPr lang="en-IN" sz="1600" dirty="0"/>
              <a:t>   </a:t>
            </a:r>
            <a:r>
              <a:rPr lang="en-IN" sz="1600" dirty="0" err="1"/>
              <a:t>date_of_birth</a:t>
            </a:r>
            <a:r>
              <a:rPr lang="en-IN" sz="1600" dirty="0"/>
              <a:t> Date ,  </a:t>
            </a:r>
          </a:p>
          <a:p>
            <a:pPr marL="0" indent="0">
              <a:buNone/>
            </a:pPr>
            <a:r>
              <a:rPr lang="en-IN" sz="1600" dirty="0"/>
              <a:t>  </a:t>
            </a:r>
            <a:r>
              <a:rPr lang="en-IN" sz="1600" dirty="0" err="1"/>
              <a:t>user_password</a:t>
            </a:r>
            <a:r>
              <a:rPr lang="en-IN" sz="1600" dirty="0"/>
              <a:t> VARCHAR(50)</a:t>
            </a:r>
          </a:p>
          <a:p>
            <a:pPr marL="0" indent="0">
              <a:buNone/>
            </a:pPr>
            <a:r>
              <a:rPr lang="en-IN" sz="1600" dirty="0"/>
              <a:t>);</a:t>
            </a:r>
          </a:p>
          <a:p>
            <a:pPr marL="0" indent="0">
              <a:buNone/>
            </a:pPr>
            <a:r>
              <a:rPr lang="en-IN" sz="2400" dirty="0"/>
              <a:t>--table user age</a:t>
            </a:r>
          </a:p>
          <a:p>
            <a:pPr marL="0" indent="0">
              <a:buNone/>
            </a:pPr>
            <a:r>
              <a:rPr lang="en-IN" sz="1600" dirty="0"/>
              <a:t>CREATE TABLE </a:t>
            </a:r>
            <a:r>
              <a:rPr lang="en-IN" sz="1600" dirty="0" err="1"/>
              <a:t>tbl_User_age</a:t>
            </a:r>
            <a:r>
              <a:rPr lang="en-IN" sz="1600" dirty="0"/>
              <a:t>(</a:t>
            </a:r>
          </a:p>
          <a:p>
            <a:pPr marL="0" indent="0">
              <a:buNone/>
            </a:pPr>
            <a:r>
              <a:rPr lang="en-IN" sz="1600" dirty="0"/>
              <a:t>    </a:t>
            </a:r>
            <a:r>
              <a:rPr lang="en-IN" sz="1600" dirty="0" err="1"/>
              <a:t>user_id</a:t>
            </a:r>
            <a:r>
              <a:rPr lang="en-IN" sz="1600" dirty="0"/>
              <a:t> INT foreign key references </a:t>
            </a:r>
            <a:r>
              <a:rPr lang="en-IN" sz="1600" dirty="0" err="1"/>
              <a:t>tbl_users</a:t>
            </a:r>
            <a:r>
              <a:rPr lang="en-IN" sz="1600" dirty="0"/>
              <a:t>(</a:t>
            </a:r>
            <a:r>
              <a:rPr lang="en-IN" sz="1600" dirty="0" err="1"/>
              <a:t>user_id</a:t>
            </a:r>
            <a:r>
              <a:rPr lang="en-IN" sz="1600" dirty="0"/>
              <a:t>), </a:t>
            </a:r>
          </a:p>
          <a:p>
            <a:pPr marL="0" indent="0">
              <a:buNone/>
            </a:pPr>
            <a:r>
              <a:rPr lang="en-IN" sz="1600" dirty="0"/>
              <a:t>   age INT   );</a:t>
            </a:r>
          </a:p>
        </p:txBody>
      </p:sp>
      <p:sp>
        <p:nvSpPr>
          <p:cNvPr id="4" name="Rectangle 1">
            <a:extLst>
              <a:ext uri="{FF2B5EF4-FFF2-40B4-BE49-F238E27FC236}">
                <a16:creationId xmlns:a16="http://schemas.microsoft.com/office/drawing/2014/main" id="{5B66D846-91AC-4F77-E7D3-DB4657AF88D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D397D7D-7A99-711B-A719-5FF802A5217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D61E533-EEB0-1B0D-F809-8765E3C3437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77468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B21A-11B7-D38B-3C2C-ED10EC7BB5AC}"/>
              </a:ext>
            </a:extLst>
          </p:cNvPr>
          <p:cNvSpPr>
            <a:spLocks noGrp="1"/>
          </p:cNvSpPr>
          <p:nvPr>
            <p:ph type="title"/>
          </p:nvPr>
        </p:nvSpPr>
        <p:spPr>
          <a:xfrm>
            <a:off x="87924" y="640370"/>
            <a:ext cx="10726614" cy="608138"/>
          </a:xfrm>
        </p:spPr>
        <p:txBody>
          <a:bodyPr>
            <a:normAutofit fontScale="90000"/>
          </a:bodyPr>
          <a:lstStyle/>
          <a:p>
            <a:br>
              <a:rPr lang="en-IN" sz="4400" b="1" dirty="0"/>
            </a:br>
            <a:endParaRPr lang="en-IN" dirty="0"/>
          </a:p>
        </p:txBody>
      </p:sp>
      <p:sp>
        <p:nvSpPr>
          <p:cNvPr id="3" name="Content Placeholder 2">
            <a:extLst>
              <a:ext uri="{FF2B5EF4-FFF2-40B4-BE49-F238E27FC236}">
                <a16:creationId xmlns:a16="http://schemas.microsoft.com/office/drawing/2014/main" id="{65AB0150-E0D6-4ABE-3267-8B19E0409604}"/>
              </a:ext>
            </a:extLst>
          </p:cNvPr>
          <p:cNvSpPr>
            <a:spLocks noGrp="1"/>
          </p:cNvSpPr>
          <p:nvPr>
            <p:ph idx="1"/>
          </p:nvPr>
        </p:nvSpPr>
        <p:spPr>
          <a:xfrm>
            <a:off x="87924" y="1248507"/>
            <a:ext cx="11265876" cy="4928456"/>
          </a:xfrm>
        </p:spPr>
        <p:txBody>
          <a:bodyPr>
            <a:normAutofit/>
          </a:bodyPr>
          <a:lstStyle/>
          <a:p>
            <a:pPr marL="0" indent="0">
              <a:buNone/>
            </a:pPr>
            <a:r>
              <a:rPr lang="en-IN" sz="1600" b="1" dirty="0"/>
              <a:t>---normalization for table travel----</a:t>
            </a:r>
          </a:p>
          <a:p>
            <a:pPr marL="0" indent="0">
              <a:buNone/>
            </a:pPr>
            <a:r>
              <a:rPr lang="en-IN" sz="1600" dirty="0"/>
              <a:t>normalized in 3rd normal form(</a:t>
            </a:r>
          </a:p>
          <a:p>
            <a:pPr marL="0" indent="0">
              <a:buNone/>
            </a:pPr>
            <a:r>
              <a:rPr lang="en-IN" sz="1700" b="1" dirty="0"/>
              <a:t>table </a:t>
            </a:r>
            <a:r>
              <a:rPr lang="en-IN" sz="1700" b="1" dirty="0" err="1"/>
              <a:t>traveltype</a:t>
            </a:r>
            <a:r>
              <a:rPr lang="en-IN" sz="1700" b="1" dirty="0"/>
              <a:t> </a:t>
            </a:r>
          </a:p>
          <a:p>
            <a:pPr marL="0" indent="0">
              <a:buNone/>
            </a:pPr>
            <a:r>
              <a:rPr lang="en-IN" sz="1600" dirty="0"/>
              <a:t>CREATE TABLE </a:t>
            </a:r>
            <a:r>
              <a:rPr lang="en-IN" sz="1600" dirty="0" err="1"/>
              <a:t>tbl_TravelType</a:t>
            </a:r>
            <a:r>
              <a:rPr lang="en-IN" sz="1600" dirty="0"/>
              <a:t> ( </a:t>
            </a:r>
          </a:p>
          <a:p>
            <a:pPr marL="0" indent="0">
              <a:buNone/>
            </a:pPr>
            <a:r>
              <a:rPr lang="en-IN" sz="1600" dirty="0"/>
              <a:t> </a:t>
            </a:r>
            <a:r>
              <a:rPr lang="en-IN" sz="1600" dirty="0" err="1"/>
              <a:t>travel_type_id</a:t>
            </a:r>
            <a:r>
              <a:rPr lang="en-IN" sz="1600" dirty="0"/>
              <a:t> INT PRIMARY KEY, </a:t>
            </a:r>
          </a:p>
          <a:p>
            <a:pPr marL="0" indent="0">
              <a:buNone/>
            </a:pPr>
            <a:r>
              <a:rPr lang="en-IN" sz="1600" dirty="0"/>
              <a:t> </a:t>
            </a:r>
            <a:r>
              <a:rPr lang="en-IN" sz="1600" dirty="0" err="1"/>
              <a:t>travel_type</a:t>
            </a:r>
            <a:r>
              <a:rPr lang="en-IN" sz="1600" dirty="0"/>
              <a:t> VARCHAR(50) UNIQUE);</a:t>
            </a:r>
          </a:p>
          <a:p>
            <a:pPr marL="0" indent="0">
              <a:buNone/>
            </a:pPr>
            <a:r>
              <a:rPr lang="en-IN" sz="1900" b="1" dirty="0"/>
              <a:t>---table travels</a:t>
            </a:r>
          </a:p>
          <a:p>
            <a:pPr marL="0" indent="0">
              <a:buNone/>
            </a:pPr>
            <a:r>
              <a:rPr lang="en-IN" sz="1600" dirty="0"/>
              <a:t>CREATE TABLE </a:t>
            </a:r>
            <a:r>
              <a:rPr lang="en-IN" sz="1600" dirty="0" err="1"/>
              <a:t>tbl_Travels</a:t>
            </a:r>
            <a:r>
              <a:rPr lang="en-IN" sz="1600" dirty="0"/>
              <a:t> ( </a:t>
            </a:r>
          </a:p>
          <a:p>
            <a:pPr marL="0" indent="0">
              <a:buNone/>
            </a:pPr>
            <a:r>
              <a:rPr lang="en-IN" sz="1600" dirty="0" err="1"/>
              <a:t>travel_id</a:t>
            </a:r>
            <a:r>
              <a:rPr lang="en-IN" sz="1600" dirty="0"/>
              <a:t> INT PRIMARY KEY,</a:t>
            </a:r>
          </a:p>
          <a:p>
            <a:pPr marL="0" indent="0">
              <a:buNone/>
            </a:pPr>
            <a:r>
              <a:rPr lang="en-IN" sz="1600" dirty="0" err="1"/>
              <a:t>user_id</a:t>
            </a:r>
            <a:r>
              <a:rPr lang="en-IN" sz="1600" dirty="0"/>
              <a:t> int foreign key references </a:t>
            </a:r>
            <a:r>
              <a:rPr lang="en-IN" sz="1600" dirty="0" err="1"/>
              <a:t>tbl_Users</a:t>
            </a:r>
            <a:r>
              <a:rPr lang="en-IN" sz="1600" dirty="0"/>
              <a:t>(</a:t>
            </a:r>
            <a:r>
              <a:rPr lang="en-IN" sz="1600" dirty="0" err="1"/>
              <a:t>user_id</a:t>
            </a:r>
            <a:r>
              <a:rPr lang="en-IN" sz="1600" dirty="0"/>
              <a:t>), </a:t>
            </a:r>
          </a:p>
          <a:p>
            <a:pPr marL="0" indent="0">
              <a:buNone/>
            </a:pPr>
            <a:r>
              <a:rPr lang="en-IN" sz="1600" dirty="0" err="1"/>
              <a:t>travel_type_id</a:t>
            </a:r>
            <a:r>
              <a:rPr lang="en-IN" sz="1600" dirty="0"/>
              <a:t> INT FOREIGN KEY  REFERENCES </a:t>
            </a:r>
            <a:r>
              <a:rPr lang="en-IN" sz="1600" dirty="0" err="1"/>
              <a:t>tbl_TravelType</a:t>
            </a:r>
            <a:r>
              <a:rPr lang="en-IN" sz="1600" dirty="0"/>
              <a:t>(</a:t>
            </a:r>
            <a:r>
              <a:rPr lang="en-IN" sz="1600" dirty="0" err="1"/>
              <a:t>travel_type_id</a:t>
            </a:r>
            <a:r>
              <a:rPr lang="en-IN" sz="1600" dirty="0"/>
              <a:t>), </a:t>
            </a:r>
          </a:p>
          <a:p>
            <a:pPr marL="0" indent="0">
              <a:buNone/>
            </a:pPr>
            <a:r>
              <a:rPr lang="en-IN" sz="1600" dirty="0" err="1"/>
              <a:t>source_location</a:t>
            </a:r>
            <a:r>
              <a:rPr lang="en-IN" sz="1600" dirty="0"/>
              <a:t> VARCHAR(50),   destination VARCHAR(50),</a:t>
            </a:r>
          </a:p>
          <a:p>
            <a:pPr marL="0" indent="0">
              <a:buNone/>
            </a:pPr>
            <a:r>
              <a:rPr lang="en-IN" sz="1600" dirty="0" err="1"/>
              <a:t>departure_date</a:t>
            </a:r>
            <a:r>
              <a:rPr lang="en-IN" sz="1600" dirty="0"/>
              <a:t> DATE,   </a:t>
            </a:r>
            <a:r>
              <a:rPr lang="en-IN" sz="1600" dirty="0" err="1"/>
              <a:t>arrival_date</a:t>
            </a:r>
            <a:r>
              <a:rPr lang="en-IN" sz="1600" dirty="0"/>
              <a:t> DATE, </a:t>
            </a:r>
          </a:p>
          <a:p>
            <a:pPr marL="0" indent="0">
              <a:buNone/>
            </a:pPr>
            <a:r>
              <a:rPr lang="en-IN" sz="1600" dirty="0"/>
              <a:t> </a:t>
            </a:r>
            <a:r>
              <a:rPr lang="en-IN" sz="1600" dirty="0" err="1"/>
              <a:t>travel_cost</a:t>
            </a:r>
            <a:r>
              <a:rPr lang="en-IN" sz="1600" dirty="0"/>
              <a:t> DECIMAL(10, 2));</a:t>
            </a:r>
          </a:p>
        </p:txBody>
      </p:sp>
      <p:sp>
        <p:nvSpPr>
          <p:cNvPr id="4" name="TextBox 3">
            <a:extLst>
              <a:ext uri="{FF2B5EF4-FFF2-40B4-BE49-F238E27FC236}">
                <a16:creationId xmlns:a16="http://schemas.microsoft.com/office/drawing/2014/main" id="{36030A0E-CD1C-ACA3-5691-046A2A8AEE0D}"/>
              </a:ext>
            </a:extLst>
          </p:cNvPr>
          <p:cNvSpPr txBox="1"/>
          <p:nvPr/>
        </p:nvSpPr>
        <p:spPr>
          <a:xfrm>
            <a:off x="2587690" y="266275"/>
            <a:ext cx="3239477" cy="400110"/>
          </a:xfrm>
          <a:prstGeom prst="rect">
            <a:avLst/>
          </a:prstGeom>
          <a:noFill/>
        </p:spPr>
        <p:txBody>
          <a:bodyPr wrap="none" rtlCol="0">
            <a:spAutoFit/>
          </a:bodyPr>
          <a:lstStyle/>
          <a:p>
            <a:r>
              <a:rPr lang="en-IN" sz="2000" b="1" dirty="0"/>
              <a:t>Normalisation of table travel</a:t>
            </a:r>
          </a:p>
        </p:txBody>
      </p:sp>
    </p:spTree>
    <p:extLst>
      <p:ext uri="{BB962C8B-B14F-4D97-AF65-F5344CB8AC3E}">
        <p14:creationId xmlns:p14="http://schemas.microsoft.com/office/powerpoint/2010/main" val="11057001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9523-7C12-7B6B-6E38-3D59110DC49C}"/>
              </a:ext>
            </a:extLst>
          </p:cNvPr>
          <p:cNvSpPr>
            <a:spLocks noGrp="1"/>
          </p:cNvSpPr>
          <p:nvPr>
            <p:ph type="title"/>
          </p:nvPr>
        </p:nvSpPr>
        <p:spPr>
          <a:xfrm>
            <a:off x="571500" y="365125"/>
            <a:ext cx="10782300" cy="892175"/>
          </a:xfrm>
        </p:spPr>
        <p:txBody>
          <a:bodyPr>
            <a:normAutofit/>
          </a:bodyPr>
          <a:lstStyle/>
          <a:p>
            <a:r>
              <a:rPr lang="en-IN" sz="4000" b="1" dirty="0"/>
              <a:t>Normalisation of table bus</a:t>
            </a:r>
          </a:p>
        </p:txBody>
      </p:sp>
      <p:sp>
        <p:nvSpPr>
          <p:cNvPr id="3" name="Content Placeholder 2">
            <a:extLst>
              <a:ext uri="{FF2B5EF4-FFF2-40B4-BE49-F238E27FC236}">
                <a16:creationId xmlns:a16="http://schemas.microsoft.com/office/drawing/2014/main" id="{90BF50E6-7DE9-3860-05BA-6F48C186D5B7}"/>
              </a:ext>
            </a:extLst>
          </p:cNvPr>
          <p:cNvSpPr>
            <a:spLocks noGrp="1"/>
          </p:cNvSpPr>
          <p:nvPr>
            <p:ph idx="1"/>
          </p:nvPr>
        </p:nvSpPr>
        <p:spPr>
          <a:xfrm>
            <a:off x="105508" y="1371600"/>
            <a:ext cx="11248292" cy="5380891"/>
          </a:xfrm>
        </p:spPr>
        <p:txBody>
          <a:bodyPr>
            <a:noAutofit/>
          </a:bodyPr>
          <a:lstStyle/>
          <a:p>
            <a:pPr marL="0" indent="0">
              <a:buNone/>
            </a:pPr>
            <a:r>
              <a:rPr lang="en-US" sz="1600" dirty="0"/>
              <a:t>---Normalization of table bus</a:t>
            </a:r>
          </a:p>
          <a:p>
            <a:pPr marL="0" indent="0">
              <a:buNone/>
            </a:pPr>
            <a:r>
              <a:rPr lang="en-US" sz="1600" dirty="0"/>
              <a:t>---Normalization in 3rd NF (</a:t>
            </a:r>
            <a:r>
              <a:rPr lang="en-IN" sz="1600" dirty="0"/>
              <a:t>The </a:t>
            </a:r>
            <a:r>
              <a:rPr lang="en-IN" sz="1600" dirty="0" err="1"/>
              <a:t>bus_duration</a:t>
            </a:r>
            <a:r>
              <a:rPr lang="en-IN" sz="1600" dirty="0"/>
              <a:t>  is separated into </a:t>
            </a:r>
            <a:r>
              <a:rPr lang="en-IN" sz="1600" dirty="0" err="1"/>
              <a:t>tbl_bus_details</a:t>
            </a:r>
            <a:r>
              <a:rPr lang="en-IN" sz="1600" dirty="0"/>
              <a:t> to eliminate transitive dependency on </a:t>
            </a:r>
            <a:r>
              <a:rPr lang="en-IN" sz="1600" dirty="0" err="1"/>
              <a:t>departure_time</a:t>
            </a:r>
            <a:r>
              <a:rPr lang="en-IN" sz="1600" dirty="0"/>
              <a:t> and </a:t>
            </a:r>
            <a:r>
              <a:rPr lang="en-IN" sz="1600" dirty="0" err="1"/>
              <a:t>arrival_time</a:t>
            </a:r>
            <a:r>
              <a:rPr lang="en-IN" sz="1600" dirty="0"/>
              <a:t>)</a:t>
            </a:r>
            <a:endParaRPr lang="en-US" sz="1600" dirty="0"/>
          </a:p>
          <a:p>
            <a:pPr marL="0" indent="0">
              <a:buNone/>
            </a:pPr>
            <a:r>
              <a:rPr lang="en-US" sz="1600" b="1" dirty="0"/>
              <a:t>table buses </a:t>
            </a:r>
          </a:p>
          <a:p>
            <a:pPr marL="0" indent="0">
              <a:buNone/>
            </a:pPr>
            <a:r>
              <a:rPr lang="en-US" sz="1600" dirty="0"/>
              <a:t>CREATE TABLE </a:t>
            </a:r>
            <a:r>
              <a:rPr lang="en-US" sz="1600" dirty="0" err="1"/>
              <a:t>tbl_Buses</a:t>
            </a:r>
            <a:r>
              <a:rPr lang="en-US" sz="1600" dirty="0"/>
              <a:t> (</a:t>
            </a:r>
          </a:p>
          <a:p>
            <a:pPr marL="0" indent="0">
              <a:buNone/>
            </a:pPr>
            <a:r>
              <a:rPr lang="en-US" sz="1600" dirty="0"/>
              <a:t>   </a:t>
            </a:r>
            <a:r>
              <a:rPr lang="en-US" sz="1600" dirty="0" err="1"/>
              <a:t>bus_id</a:t>
            </a:r>
            <a:r>
              <a:rPr lang="en-US" sz="1600" dirty="0"/>
              <a:t> INT PRIMARY KEY, </a:t>
            </a:r>
          </a:p>
          <a:p>
            <a:pPr marL="0" indent="0">
              <a:buNone/>
            </a:pPr>
            <a:r>
              <a:rPr lang="en-US" sz="1600" dirty="0"/>
              <a:t>   </a:t>
            </a:r>
            <a:r>
              <a:rPr lang="en-US" sz="1600" dirty="0" err="1"/>
              <a:t>travel_id</a:t>
            </a:r>
            <a:r>
              <a:rPr lang="en-US" sz="1600" dirty="0"/>
              <a:t> INT FOREIGN KEY REFERENCES </a:t>
            </a:r>
            <a:r>
              <a:rPr lang="en-US" sz="1600" dirty="0" err="1"/>
              <a:t>tbl_Travels</a:t>
            </a:r>
            <a:r>
              <a:rPr lang="en-US" sz="1600" dirty="0"/>
              <a:t>(</a:t>
            </a:r>
            <a:r>
              <a:rPr lang="en-US" sz="1600" dirty="0" err="1"/>
              <a:t>travel_id</a:t>
            </a:r>
            <a:r>
              <a:rPr lang="en-US" sz="1600" dirty="0"/>
              <a:t>), </a:t>
            </a:r>
          </a:p>
          <a:p>
            <a:pPr marL="0" indent="0">
              <a:buNone/>
            </a:pPr>
            <a:r>
              <a:rPr lang="en-US" sz="1600" dirty="0"/>
              <a:t>   </a:t>
            </a:r>
            <a:r>
              <a:rPr lang="en-US" sz="1600" dirty="0" err="1"/>
              <a:t>bus_operator</a:t>
            </a:r>
            <a:r>
              <a:rPr lang="en-US" sz="1600" dirty="0"/>
              <a:t> VARCHAR(50), </a:t>
            </a:r>
          </a:p>
          <a:p>
            <a:pPr marL="0" indent="0">
              <a:buNone/>
            </a:pPr>
            <a:r>
              <a:rPr lang="en-US" sz="1600" dirty="0"/>
              <a:t>   </a:t>
            </a:r>
            <a:r>
              <a:rPr lang="en-US" sz="1600" dirty="0" err="1"/>
              <a:t>bus_type</a:t>
            </a:r>
            <a:r>
              <a:rPr lang="en-US" sz="1600" dirty="0"/>
              <a:t> VARCHAR(20), </a:t>
            </a:r>
          </a:p>
          <a:p>
            <a:pPr marL="0" indent="0">
              <a:buNone/>
            </a:pPr>
            <a:r>
              <a:rPr lang="en-US" sz="1600" dirty="0"/>
              <a:t>   </a:t>
            </a:r>
            <a:r>
              <a:rPr lang="en-US" sz="1600" dirty="0" err="1"/>
              <a:t>departure_time</a:t>
            </a:r>
            <a:r>
              <a:rPr lang="en-US" sz="1600" dirty="0"/>
              <a:t> TIME, </a:t>
            </a:r>
          </a:p>
          <a:p>
            <a:pPr marL="0" indent="0">
              <a:buNone/>
            </a:pPr>
            <a:r>
              <a:rPr lang="en-US" sz="1600" dirty="0"/>
              <a:t>   </a:t>
            </a:r>
            <a:r>
              <a:rPr lang="en-US" sz="1600" dirty="0" err="1"/>
              <a:t>arrival_time</a:t>
            </a:r>
            <a:r>
              <a:rPr lang="en-US" sz="1600" dirty="0"/>
              <a:t> TIME);</a:t>
            </a:r>
          </a:p>
          <a:p>
            <a:pPr marL="0" indent="0">
              <a:buNone/>
            </a:pPr>
            <a:r>
              <a:rPr lang="en-US" sz="1600" dirty="0"/>
              <a:t>---</a:t>
            </a:r>
            <a:r>
              <a:rPr lang="en-US" sz="1600" b="1" dirty="0"/>
              <a:t>table bus details</a:t>
            </a:r>
          </a:p>
          <a:p>
            <a:pPr marL="0" indent="0">
              <a:buNone/>
            </a:pPr>
            <a:r>
              <a:rPr lang="en-US" sz="1600" dirty="0"/>
              <a:t>CREATE TABLE </a:t>
            </a:r>
            <a:r>
              <a:rPr lang="en-US" sz="1600" dirty="0" err="1"/>
              <a:t>tbl_Bus_Details</a:t>
            </a:r>
            <a:r>
              <a:rPr lang="en-US" sz="1600" dirty="0"/>
              <a:t> ( </a:t>
            </a:r>
          </a:p>
          <a:p>
            <a:pPr marL="0" indent="0">
              <a:buNone/>
            </a:pPr>
            <a:r>
              <a:rPr lang="en-US" sz="1600" dirty="0"/>
              <a:t>   </a:t>
            </a:r>
            <a:r>
              <a:rPr lang="en-US" sz="1600" dirty="0" err="1"/>
              <a:t>bus_id</a:t>
            </a:r>
            <a:r>
              <a:rPr lang="en-US" sz="1600" dirty="0"/>
              <a:t> INT PRIMARY KEY, </a:t>
            </a:r>
          </a:p>
          <a:p>
            <a:pPr marL="0" indent="0">
              <a:buNone/>
            </a:pPr>
            <a:r>
              <a:rPr lang="en-US" sz="1600" dirty="0"/>
              <a:t>   </a:t>
            </a:r>
            <a:r>
              <a:rPr lang="en-US" sz="1600" dirty="0" err="1"/>
              <a:t>bus_duration</a:t>
            </a:r>
            <a:r>
              <a:rPr lang="en-US" sz="1600" dirty="0"/>
              <a:t> INT    FOREIGN KEY (</a:t>
            </a:r>
            <a:r>
              <a:rPr lang="en-US" sz="1600" dirty="0" err="1"/>
              <a:t>bus_id</a:t>
            </a:r>
            <a:r>
              <a:rPr lang="en-US" sz="1600" dirty="0"/>
              <a:t>) REFERENCES </a:t>
            </a:r>
            <a:r>
              <a:rPr lang="en-US" sz="1600" dirty="0" err="1"/>
              <a:t>tbl_Buses</a:t>
            </a:r>
            <a:r>
              <a:rPr lang="en-US" sz="1600" dirty="0"/>
              <a:t>(</a:t>
            </a:r>
            <a:r>
              <a:rPr lang="en-US" sz="1600" dirty="0" err="1"/>
              <a:t>bus_id</a:t>
            </a:r>
            <a:r>
              <a:rPr lang="en-US" sz="1600" dirty="0"/>
              <a:t>));</a:t>
            </a:r>
            <a:endParaRPr lang="en-IN" sz="1600" dirty="0"/>
          </a:p>
        </p:txBody>
      </p:sp>
    </p:spTree>
    <p:extLst>
      <p:ext uri="{BB962C8B-B14F-4D97-AF65-F5344CB8AC3E}">
        <p14:creationId xmlns:p14="http://schemas.microsoft.com/office/powerpoint/2010/main" val="158866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200F-2CCD-577F-0533-CF6749C704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27A02C-46FA-A74D-6847-AB06B4FB38C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5517125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AF5A-B083-4AC7-8A2D-BB82893E881A}"/>
              </a:ext>
            </a:extLst>
          </p:cNvPr>
          <p:cNvSpPr>
            <a:spLocks noGrp="1"/>
          </p:cNvSpPr>
          <p:nvPr>
            <p:ph type="title"/>
          </p:nvPr>
        </p:nvSpPr>
        <p:spPr>
          <a:xfrm>
            <a:off x="838200" y="365126"/>
            <a:ext cx="10515600" cy="1138360"/>
          </a:xfrm>
        </p:spPr>
        <p:txBody>
          <a:bodyPr>
            <a:normAutofit fontScale="90000"/>
          </a:bodyPr>
          <a:lstStyle/>
          <a:p>
            <a:r>
              <a:rPr lang="en-US" b="1" dirty="0"/>
              <a:t>N</a:t>
            </a:r>
            <a:r>
              <a:rPr lang="en-US" sz="4400" b="1" dirty="0"/>
              <a:t>ormalization of table flight</a:t>
            </a:r>
            <a:br>
              <a:rPr lang="en-US" sz="4400" dirty="0"/>
            </a:br>
            <a:endParaRPr lang="en-IN" dirty="0"/>
          </a:p>
        </p:txBody>
      </p:sp>
      <p:sp>
        <p:nvSpPr>
          <p:cNvPr id="3" name="Content Placeholder 2">
            <a:extLst>
              <a:ext uri="{FF2B5EF4-FFF2-40B4-BE49-F238E27FC236}">
                <a16:creationId xmlns:a16="http://schemas.microsoft.com/office/drawing/2014/main" id="{DAA053A1-E1B8-AA41-E733-AAF1CFB957F2}"/>
              </a:ext>
            </a:extLst>
          </p:cNvPr>
          <p:cNvSpPr>
            <a:spLocks noGrp="1"/>
          </p:cNvSpPr>
          <p:nvPr>
            <p:ph idx="1"/>
          </p:nvPr>
        </p:nvSpPr>
        <p:spPr/>
        <p:txBody>
          <a:bodyPr>
            <a:normAutofit/>
          </a:bodyPr>
          <a:lstStyle/>
          <a:p>
            <a:pPr marL="0" indent="0">
              <a:buNone/>
            </a:pPr>
            <a:r>
              <a:rPr lang="en-US" sz="1600" dirty="0"/>
              <a:t>--Normalization in 3</a:t>
            </a:r>
            <a:r>
              <a:rPr lang="en-US" sz="1600" baseline="30000" dirty="0"/>
              <a:t>rd</a:t>
            </a:r>
            <a:r>
              <a:rPr lang="en-US" sz="1600" dirty="0"/>
              <a:t> </a:t>
            </a:r>
            <a:r>
              <a:rPr lang="en-US" sz="1600" dirty="0" err="1"/>
              <a:t>Nf</a:t>
            </a:r>
            <a:r>
              <a:rPr lang="en-US" sz="1600" dirty="0"/>
              <a:t>(</a:t>
            </a:r>
            <a:r>
              <a:rPr lang="en-IN" sz="1600" dirty="0"/>
              <a:t>The </a:t>
            </a:r>
            <a:r>
              <a:rPr lang="en-IN" sz="1600" dirty="0" err="1"/>
              <a:t>flight_duration</a:t>
            </a:r>
            <a:r>
              <a:rPr lang="en-IN" sz="1600" dirty="0"/>
              <a:t>  is separated into </a:t>
            </a:r>
            <a:r>
              <a:rPr lang="en-IN" sz="1600" dirty="0" err="1"/>
              <a:t>tbl_flight_details</a:t>
            </a:r>
            <a:r>
              <a:rPr lang="en-IN" sz="1600" dirty="0"/>
              <a:t> to eliminate transitive dependency on </a:t>
            </a:r>
            <a:r>
              <a:rPr lang="en-IN" sz="1600" dirty="0" err="1"/>
              <a:t>departure_time</a:t>
            </a:r>
            <a:r>
              <a:rPr lang="en-IN" sz="1600" dirty="0"/>
              <a:t> and </a:t>
            </a:r>
            <a:r>
              <a:rPr lang="en-IN" sz="1600" dirty="0" err="1"/>
              <a:t>arrival_time</a:t>
            </a:r>
            <a:r>
              <a:rPr lang="en-IN" sz="1600" dirty="0"/>
              <a:t>)</a:t>
            </a:r>
          </a:p>
          <a:p>
            <a:pPr marL="0" indent="0">
              <a:buNone/>
            </a:pPr>
            <a:r>
              <a:rPr lang="en-US" sz="1600" b="1" dirty="0"/>
              <a:t>Table Flight</a:t>
            </a:r>
          </a:p>
          <a:p>
            <a:pPr marL="0" indent="0">
              <a:buNone/>
            </a:pPr>
            <a:r>
              <a:rPr lang="en-US" sz="1600" dirty="0"/>
              <a:t>CREATE TABLE </a:t>
            </a:r>
            <a:r>
              <a:rPr lang="en-US" sz="1600" dirty="0" err="1"/>
              <a:t>tbl_Flights</a:t>
            </a:r>
            <a:r>
              <a:rPr lang="en-US" sz="1600" dirty="0"/>
              <a:t> ( </a:t>
            </a:r>
          </a:p>
          <a:p>
            <a:pPr marL="0" indent="0">
              <a:buNone/>
            </a:pPr>
            <a:r>
              <a:rPr lang="en-US" sz="1600" dirty="0"/>
              <a:t> </a:t>
            </a:r>
            <a:r>
              <a:rPr lang="en-US" sz="1600" dirty="0" err="1"/>
              <a:t>flight_id</a:t>
            </a:r>
            <a:r>
              <a:rPr lang="en-US" sz="1600" dirty="0"/>
              <a:t> INT PRIMARY KEY,  </a:t>
            </a:r>
          </a:p>
          <a:p>
            <a:pPr marL="0" indent="0">
              <a:buNone/>
            </a:pPr>
            <a:r>
              <a:rPr lang="en-US" sz="1600" dirty="0"/>
              <a:t> </a:t>
            </a:r>
            <a:r>
              <a:rPr lang="en-US" sz="1600" dirty="0" err="1"/>
              <a:t>travel_id</a:t>
            </a:r>
            <a:r>
              <a:rPr lang="en-US" sz="1600" dirty="0"/>
              <a:t> INT FOREIGN KEY REFERENCES </a:t>
            </a:r>
            <a:r>
              <a:rPr lang="en-US" sz="1600" dirty="0" err="1"/>
              <a:t>tbl_Travels</a:t>
            </a:r>
            <a:r>
              <a:rPr lang="en-US" sz="1600" dirty="0"/>
              <a:t>(</a:t>
            </a:r>
            <a:r>
              <a:rPr lang="en-US" sz="1600" dirty="0" err="1"/>
              <a:t>travel_id</a:t>
            </a:r>
            <a:r>
              <a:rPr lang="en-US" sz="1600" dirty="0"/>
              <a:t>), </a:t>
            </a:r>
          </a:p>
          <a:p>
            <a:pPr marL="0" indent="0">
              <a:buNone/>
            </a:pPr>
            <a:r>
              <a:rPr lang="en-US" sz="1600" dirty="0"/>
              <a:t> </a:t>
            </a:r>
            <a:r>
              <a:rPr lang="en-US" sz="1600" dirty="0" err="1"/>
              <a:t>airline_name</a:t>
            </a:r>
            <a:r>
              <a:rPr lang="en-US" sz="1600" dirty="0"/>
              <a:t> VARCHAR(50), </a:t>
            </a:r>
          </a:p>
          <a:p>
            <a:pPr marL="0" indent="0">
              <a:buNone/>
            </a:pPr>
            <a:r>
              <a:rPr lang="en-US" sz="1600" dirty="0"/>
              <a:t> </a:t>
            </a:r>
            <a:r>
              <a:rPr lang="en-US" sz="1600" dirty="0" err="1"/>
              <a:t>class_type</a:t>
            </a:r>
            <a:r>
              <a:rPr lang="en-US" sz="1600" dirty="0"/>
              <a:t> VARCHAR(50),  </a:t>
            </a:r>
          </a:p>
          <a:p>
            <a:pPr marL="0" indent="0">
              <a:buNone/>
            </a:pPr>
            <a:r>
              <a:rPr lang="en-US" sz="1600" dirty="0" err="1"/>
              <a:t>departure_time</a:t>
            </a:r>
            <a:r>
              <a:rPr lang="en-US" sz="1600" dirty="0"/>
              <a:t> TIME,    </a:t>
            </a:r>
            <a:r>
              <a:rPr lang="en-US" sz="1600" dirty="0" err="1"/>
              <a:t>arrival_time</a:t>
            </a:r>
            <a:r>
              <a:rPr lang="en-US" sz="1600" dirty="0"/>
              <a:t> TIME); </a:t>
            </a:r>
          </a:p>
          <a:p>
            <a:pPr marL="0" indent="0">
              <a:buNone/>
            </a:pPr>
            <a:r>
              <a:rPr lang="en-US" sz="1600" b="1" dirty="0"/>
              <a:t>Table flight details</a:t>
            </a:r>
          </a:p>
          <a:p>
            <a:pPr marL="0" indent="0">
              <a:buNone/>
            </a:pPr>
            <a:r>
              <a:rPr lang="en-US" sz="1600" dirty="0"/>
              <a:t>CREATE TABLE </a:t>
            </a:r>
            <a:r>
              <a:rPr lang="en-US" sz="1600" dirty="0" err="1"/>
              <a:t>tbl_Flight_Details</a:t>
            </a:r>
            <a:r>
              <a:rPr lang="en-US" sz="1600" dirty="0"/>
              <a:t> (  </a:t>
            </a:r>
          </a:p>
          <a:p>
            <a:pPr marL="0" indent="0">
              <a:buNone/>
            </a:pPr>
            <a:r>
              <a:rPr lang="en-US" sz="1600" dirty="0"/>
              <a:t> </a:t>
            </a:r>
            <a:r>
              <a:rPr lang="en-US" sz="1600" dirty="0" err="1"/>
              <a:t>flight_id</a:t>
            </a:r>
            <a:r>
              <a:rPr lang="en-US" sz="1600" dirty="0"/>
              <a:t> INT FOREIGN KEY  REFERENCES </a:t>
            </a:r>
            <a:r>
              <a:rPr lang="en-US" sz="1600" dirty="0" err="1"/>
              <a:t>tbl_FlightS</a:t>
            </a:r>
            <a:r>
              <a:rPr lang="en-US" sz="1600" dirty="0"/>
              <a:t>(</a:t>
            </a:r>
            <a:r>
              <a:rPr lang="en-US" sz="1600" dirty="0" err="1"/>
              <a:t>flight_id</a:t>
            </a:r>
            <a:r>
              <a:rPr lang="en-US" sz="1600" dirty="0"/>
              <a:t>)   ,  </a:t>
            </a:r>
          </a:p>
          <a:p>
            <a:pPr marL="0" indent="0">
              <a:buNone/>
            </a:pPr>
            <a:r>
              <a:rPr lang="en-US" sz="1600" dirty="0"/>
              <a:t> </a:t>
            </a:r>
            <a:r>
              <a:rPr lang="en-US" sz="1600" dirty="0" err="1"/>
              <a:t>flight_duration</a:t>
            </a:r>
            <a:r>
              <a:rPr lang="en-US" sz="1600" dirty="0"/>
              <a:t> INT,  );</a:t>
            </a:r>
            <a:endParaRPr lang="en-IN" sz="1600" dirty="0"/>
          </a:p>
        </p:txBody>
      </p:sp>
    </p:spTree>
    <p:extLst>
      <p:ext uri="{BB962C8B-B14F-4D97-AF65-F5344CB8AC3E}">
        <p14:creationId xmlns:p14="http://schemas.microsoft.com/office/powerpoint/2010/main" val="19458458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226-8B14-8FC0-59BA-1A58D13D2F75}"/>
              </a:ext>
            </a:extLst>
          </p:cNvPr>
          <p:cNvSpPr>
            <a:spLocks noGrp="1"/>
          </p:cNvSpPr>
          <p:nvPr>
            <p:ph type="title"/>
          </p:nvPr>
        </p:nvSpPr>
        <p:spPr>
          <a:xfrm>
            <a:off x="838200" y="365126"/>
            <a:ext cx="10515600" cy="1024060"/>
          </a:xfrm>
        </p:spPr>
        <p:txBody>
          <a:bodyPr>
            <a:normAutofit fontScale="90000"/>
          </a:bodyPr>
          <a:lstStyle/>
          <a:p>
            <a:r>
              <a:rPr lang="en-IN" b="1" dirty="0"/>
              <a:t>N</a:t>
            </a:r>
            <a:r>
              <a:rPr lang="en-IN" sz="4400" b="1" dirty="0"/>
              <a:t>ormalization of  table train</a:t>
            </a:r>
            <a:br>
              <a:rPr lang="en-IN" sz="4400" dirty="0"/>
            </a:br>
            <a:endParaRPr lang="en-IN" dirty="0"/>
          </a:p>
        </p:txBody>
      </p:sp>
      <p:sp>
        <p:nvSpPr>
          <p:cNvPr id="3" name="Content Placeholder 2">
            <a:extLst>
              <a:ext uri="{FF2B5EF4-FFF2-40B4-BE49-F238E27FC236}">
                <a16:creationId xmlns:a16="http://schemas.microsoft.com/office/drawing/2014/main" id="{4C583DE8-AD41-1078-7938-1B894D63C7B6}"/>
              </a:ext>
            </a:extLst>
          </p:cNvPr>
          <p:cNvSpPr>
            <a:spLocks noGrp="1"/>
          </p:cNvSpPr>
          <p:nvPr>
            <p:ph idx="1"/>
          </p:nvPr>
        </p:nvSpPr>
        <p:spPr/>
        <p:txBody>
          <a:bodyPr>
            <a:normAutofit fontScale="85000" lnSpcReduction="20000"/>
          </a:bodyPr>
          <a:lstStyle/>
          <a:p>
            <a:pPr marL="0" indent="0">
              <a:buNone/>
            </a:pPr>
            <a:r>
              <a:rPr lang="en-IN" sz="1600" dirty="0"/>
              <a:t>--NORMALIZATION IN 3RD NF(The </a:t>
            </a:r>
            <a:r>
              <a:rPr lang="en-IN" sz="1600" dirty="0" err="1"/>
              <a:t>train_duration</a:t>
            </a:r>
            <a:r>
              <a:rPr lang="en-IN" sz="1600" dirty="0"/>
              <a:t>  is separated into </a:t>
            </a:r>
            <a:r>
              <a:rPr lang="en-IN" sz="1600" dirty="0" err="1"/>
              <a:t>tbl_train_details</a:t>
            </a:r>
            <a:r>
              <a:rPr lang="en-IN" sz="1600" dirty="0"/>
              <a:t> to eliminate transitive dependency on </a:t>
            </a:r>
            <a:r>
              <a:rPr lang="en-IN" sz="1600" dirty="0" err="1"/>
              <a:t>departure_time</a:t>
            </a:r>
            <a:r>
              <a:rPr lang="en-IN" sz="1600" dirty="0"/>
              <a:t> and </a:t>
            </a:r>
            <a:r>
              <a:rPr lang="en-IN" sz="1600" dirty="0" err="1"/>
              <a:t>arrival_time</a:t>
            </a:r>
            <a:r>
              <a:rPr lang="en-IN" sz="1600" dirty="0"/>
              <a:t>)</a:t>
            </a:r>
          </a:p>
          <a:p>
            <a:pPr marL="0" indent="0">
              <a:buNone/>
            </a:pPr>
            <a:r>
              <a:rPr lang="en-IN" sz="1600" b="1" dirty="0"/>
              <a:t>table trains</a:t>
            </a:r>
          </a:p>
          <a:p>
            <a:pPr marL="0" indent="0">
              <a:buNone/>
            </a:pPr>
            <a:r>
              <a:rPr lang="en-IN" sz="1600" dirty="0"/>
              <a:t>CREATE TABLE </a:t>
            </a:r>
            <a:r>
              <a:rPr lang="en-IN" sz="1600" dirty="0" err="1"/>
              <a:t>tbl_Trains</a:t>
            </a:r>
            <a:r>
              <a:rPr lang="en-IN" sz="1600" dirty="0"/>
              <a:t> ( </a:t>
            </a:r>
          </a:p>
          <a:p>
            <a:pPr marL="0" indent="0">
              <a:buNone/>
            </a:pPr>
            <a:r>
              <a:rPr lang="en-IN" sz="1600" dirty="0" err="1"/>
              <a:t>train_id</a:t>
            </a:r>
            <a:r>
              <a:rPr lang="en-IN" sz="1600" dirty="0"/>
              <a:t> INT PRIMARY KEY,  </a:t>
            </a:r>
          </a:p>
          <a:p>
            <a:pPr marL="0" indent="0">
              <a:buNone/>
            </a:pPr>
            <a:r>
              <a:rPr lang="en-IN" sz="1600" dirty="0" err="1"/>
              <a:t>travel_id</a:t>
            </a:r>
            <a:r>
              <a:rPr lang="en-IN" sz="1600" dirty="0"/>
              <a:t> INT FOREIGN KEY REFERENCES </a:t>
            </a:r>
            <a:r>
              <a:rPr lang="en-IN" sz="1600" dirty="0" err="1"/>
              <a:t>tbl_Travels</a:t>
            </a:r>
            <a:r>
              <a:rPr lang="en-IN" sz="1600" dirty="0"/>
              <a:t>(</a:t>
            </a:r>
            <a:r>
              <a:rPr lang="en-IN" sz="1600" dirty="0" err="1"/>
              <a:t>travel_id</a:t>
            </a:r>
            <a:r>
              <a:rPr lang="en-IN" sz="1600" dirty="0"/>
              <a:t>),  </a:t>
            </a:r>
          </a:p>
          <a:p>
            <a:pPr marL="0" indent="0">
              <a:buNone/>
            </a:pPr>
            <a:r>
              <a:rPr lang="en-IN" sz="1600" dirty="0" err="1"/>
              <a:t>train_name</a:t>
            </a:r>
            <a:r>
              <a:rPr lang="en-IN" sz="1600" dirty="0"/>
              <a:t> VARCHAR(50), </a:t>
            </a:r>
          </a:p>
          <a:p>
            <a:pPr marL="0" indent="0">
              <a:buNone/>
            </a:pPr>
            <a:r>
              <a:rPr lang="en-IN" sz="1600" dirty="0" err="1"/>
              <a:t>seat_type</a:t>
            </a:r>
            <a:r>
              <a:rPr lang="en-IN" sz="1600" dirty="0"/>
              <a:t> VARCHAR(50),  </a:t>
            </a:r>
          </a:p>
          <a:p>
            <a:pPr marL="0" indent="0">
              <a:buNone/>
            </a:pPr>
            <a:r>
              <a:rPr lang="en-IN" sz="1600" dirty="0" err="1"/>
              <a:t>departure_time</a:t>
            </a:r>
            <a:r>
              <a:rPr lang="en-IN" sz="1600" dirty="0"/>
              <a:t> TIME, </a:t>
            </a:r>
          </a:p>
          <a:p>
            <a:pPr marL="0" indent="0">
              <a:buNone/>
            </a:pPr>
            <a:r>
              <a:rPr lang="en-IN" sz="1600" dirty="0" err="1"/>
              <a:t>arrival_time</a:t>
            </a:r>
            <a:r>
              <a:rPr lang="en-IN" sz="1600" dirty="0"/>
              <a:t> TIME);</a:t>
            </a:r>
          </a:p>
          <a:p>
            <a:pPr marL="0" indent="0">
              <a:buNone/>
            </a:pPr>
            <a:endParaRPr lang="en-IN" sz="1600" dirty="0"/>
          </a:p>
          <a:p>
            <a:pPr marL="0" indent="0">
              <a:buNone/>
            </a:pPr>
            <a:r>
              <a:rPr lang="en-IN" sz="1600" b="1" dirty="0"/>
              <a:t>--table train details</a:t>
            </a:r>
          </a:p>
          <a:p>
            <a:pPr marL="0" indent="0">
              <a:buNone/>
            </a:pPr>
            <a:r>
              <a:rPr lang="en-IN" sz="1600" dirty="0"/>
              <a:t>CREATE TABLE </a:t>
            </a:r>
            <a:r>
              <a:rPr lang="en-IN" sz="1600" dirty="0" err="1"/>
              <a:t>tbl_Train_Details</a:t>
            </a:r>
            <a:r>
              <a:rPr lang="en-IN" sz="1600" dirty="0"/>
              <a:t> ( </a:t>
            </a:r>
          </a:p>
          <a:p>
            <a:pPr marL="0" indent="0">
              <a:buNone/>
            </a:pPr>
            <a:r>
              <a:rPr lang="en-IN" sz="1600" dirty="0"/>
              <a:t> </a:t>
            </a:r>
            <a:r>
              <a:rPr lang="en-IN" sz="1600" dirty="0" err="1"/>
              <a:t>train_id</a:t>
            </a:r>
            <a:r>
              <a:rPr lang="en-IN" sz="1600" dirty="0"/>
              <a:t> INT PRIMARY KEY, </a:t>
            </a:r>
          </a:p>
          <a:p>
            <a:pPr marL="0" indent="0">
              <a:buNone/>
            </a:pPr>
            <a:r>
              <a:rPr lang="en-IN" sz="1600" dirty="0"/>
              <a:t> </a:t>
            </a:r>
            <a:r>
              <a:rPr lang="en-IN" sz="1600" dirty="0" err="1"/>
              <a:t>train_duration</a:t>
            </a:r>
            <a:r>
              <a:rPr lang="en-IN" sz="1600" dirty="0"/>
              <a:t> INT,   </a:t>
            </a:r>
          </a:p>
          <a:p>
            <a:pPr marL="0" indent="0">
              <a:buNone/>
            </a:pPr>
            <a:r>
              <a:rPr lang="en-IN" sz="1600" dirty="0"/>
              <a:t> FOREIGN KEY (</a:t>
            </a:r>
            <a:r>
              <a:rPr lang="en-IN" sz="1600" dirty="0" err="1"/>
              <a:t>train_id</a:t>
            </a:r>
            <a:r>
              <a:rPr lang="en-IN" sz="1600" dirty="0"/>
              <a:t>) REFERENCES </a:t>
            </a:r>
            <a:r>
              <a:rPr lang="en-IN" sz="1600" dirty="0" err="1"/>
              <a:t>tbl_Train</a:t>
            </a:r>
            <a:r>
              <a:rPr lang="en-IN" sz="1600" dirty="0"/>
              <a:t>(</a:t>
            </a:r>
            <a:r>
              <a:rPr lang="en-IN" sz="1600" dirty="0" err="1"/>
              <a:t>train_id</a:t>
            </a:r>
            <a:r>
              <a:rPr lang="en-IN" sz="1600" dirty="0"/>
              <a:t>));</a:t>
            </a:r>
          </a:p>
        </p:txBody>
      </p:sp>
    </p:spTree>
    <p:extLst>
      <p:ext uri="{BB962C8B-B14F-4D97-AF65-F5344CB8AC3E}">
        <p14:creationId xmlns:p14="http://schemas.microsoft.com/office/powerpoint/2010/main" val="5885985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BF93-E695-99A7-62F9-E62952A95B28}"/>
              </a:ext>
            </a:extLst>
          </p:cNvPr>
          <p:cNvSpPr>
            <a:spLocks noGrp="1"/>
          </p:cNvSpPr>
          <p:nvPr>
            <p:ph type="title"/>
          </p:nvPr>
        </p:nvSpPr>
        <p:spPr/>
        <p:txBody>
          <a:bodyPr/>
          <a:lstStyle/>
          <a:p>
            <a:r>
              <a:rPr lang="en-IN" b="1" dirty="0"/>
              <a:t>Normalization of cab</a:t>
            </a:r>
          </a:p>
        </p:txBody>
      </p:sp>
      <p:sp>
        <p:nvSpPr>
          <p:cNvPr id="3" name="Content Placeholder 2">
            <a:extLst>
              <a:ext uri="{FF2B5EF4-FFF2-40B4-BE49-F238E27FC236}">
                <a16:creationId xmlns:a16="http://schemas.microsoft.com/office/drawing/2014/main" id="{1BD2A5A0-2F1F-2388-2FA5-1FCF14661E00}"/>
              </a:ext>
            </a:extLst>
          </p:cNvPr>
          <p:cNvSpPr>
            <a:spLocks noGrp="1"/>
          </p:cNvSpPr>
          <p:nvPr>
            <p:ph idx="1"/>
          </p:nvPr>
        </p:nvSpPr>
        <p:spPr/>
        <p:txBody>
          <a:bodyPr>
            <a:normAutofit lnSpcReduction="10000"/>
          </a:bodyPr>
          <a:lstStyle/>
          <a:p>
            <a:pPr marL="0" indent="0">
              <a:buNone/>
            </a:pPr>
            <a:r>
              <a:rPr lang="en-IN" sz="1800" dirty="0"/>
              <a:t>---NORMALIZATION IN 3RD NF(The </a:t>
            </a:r>
            <a:r>
              <a:rPr lang="en-IN" sz="1800" dirty="0" err="1"/>
              <a:t>cab_duration</a:t>
            </a:r>
            <a:r>
              <a:rPr lang="en-IN" sz="1800" dirty="0"/>
              <a:t>  is separated into </a:t>
            </a:r>
            <a:r>
              <a:rPr lang="en-IN" sz="1800" dirty="0" err="1"/>
              <a:t>tbl_cab_details</a:t>
            </a:r>
            <a:r>
              <a:rPr lang="en-IN" sz="1800" dirty="0"/>
              <a:t> to eliminate transitive dependency on </a:t>
            </a:r>
            <a:r>
              <a:rPr lang="en-IN" sz="1800" dirty="0" err="1"/>
              <a:t>departure_time</a:t>
            </a:r>
            <a:r>
              <a:rPr lang="en-IN" sz="1800" dirty="0"/>
              <a:t> and </a:t>
            </a:r>
            <a:r>
              <a:rPr lang="en-IN" sz="1800" dirty="0" err="1"/>
              <a:t>arrival_time</a:t>
            </a:r>
            <a:r>
              <a:rPr lang="en-IN" sz="1800" dirty="0"/>
              <a:t>)</a:t>
            </a:r>
          </a:p>
          <a:p>
            <a:pPr marL="0" indent="0">
              <a:buNone/>
            </a:pPr>
            <a:r>
              <a:rPr lang="en-US" sz="1900" dirty="0"/>
              <a:t>---CREATE TABLE </a:t>
            </a:r>
            <a:r>
              <a:rPr lang="en-US" sz="1900" b="1" dirty="0" err="1"/>
              <a:t>tbl_Cabs</a:t>
            </a:r>
            <a:r>
              <a:rPr lang="en-US" sz="1900" b="1" dirty="0"/>
              <a:t> </a:t>
            </a:r>
            <a:r>
              <a:rPr lang="en-US" sz="1900" dirty="0"/>
              <a:t>( </a:t>
            </a:r>
          </a:p>
          <a:p>
            <a:pPr marL="0" indent="0">
              <a:buNone/>
            </a:pPr>
            <a:r>
              <a:rPr lang="en-US" sz="1900" dirty="0" err="1"/>
              <a:t>cab_id</a:t>
            </a:r>
            <a:r>
              <a:rPr lang="en-US" sz="1900" dirty="0"/>
              <a:t> INT PRIMARY KEY, </a:t>
            </a:r>
          </a:p>
          <a:p>
            <a:pPr marL="0" indent="0">
              <a:buNone/>
            </a:pPr>
            <a:r>
              <a:rPr lang="en-US" sz="1900" dirty="0" err="1"/>
              <a:t>travel_id</a:t>
            </a:r>
            <a:r>
              <a:rPr lang="en-US" sz="1900" dirty="0"/>
              <a:t> INT FOREIGN KEY REFERENCES </a:t>
            </a:r>
            <a:r>
              <a:rPr lang="en-US" sz="1900" dirty="0" err="1"/>
              <a:t>tbl_Travels</a:t>
            </a:r>
            <a:r>
              <a:rPr lang="en-US" sz="1900" dirty="0"/>
              <a:t>(</a:t>
            </a:r>
            <a:r>
              <a:rPr lang="en-US" sz="1900" dirty="0" err="1"/>
              <a:t>travel_id</a:t>
            </a:r>
            <a:r>
              <a:rPr lang="en-US" sz="1900" dirty="0"/>
              <a:t>),</a:t>
            </a:r>
          </a:p>
          <a:p>
            <a:pPr marL="0" indent="0">
              <a:buNone/>
            </a:pPr>
            <a:r>
              <a:rPr lang="en-US" sz="1900" dirty="0" err="1"/>
              <a:t>car_type</a:t>
            </a:r>
            <a:r>
              <a:rPr lang="en-US" sz="1900" dirty="0"/>
              <a:t> VARCHAR(50),</a:t>
            </a:r>
          </a:p>
          <a:p>
            <a:pPr marL="0" indent="0">
              <a:buNone/>
            </a:pPr>
            <a:r>
              <a:rPr lang="en-US" sz="1900" dirty="0" err="1"/>
              <a:t>departure_time</a:t>
            </a:r>
            <a:r>
              <a:rPr lang="en-US" sz="1900" dirty="0"/>
              <a:t> TIME,</a:t>
            </a:r>
          </a:p>
          <a:p>
            <a:pPr marL="0" indent="0">
              <a:buNone/>
            </a:pPr>
            <a:r>
              <a:rPr lang="en-US" sz="1900" dirty="0" err="1"/>
              <a:t>Arrival_time</a:t>
            </a:r>
            <a:r>
              <a:rPr lang="en-US" sz="1900" dirty="0"/>
              <a:t> TIME);</a:t>
            </a:r>
          </a:p>
          <a:p>
            <a:pPr marL="0" indent="0">
              <a:buNone/>
            </a:pPr>
            <a:endParaRPr lang="en-US" sz="1900" dirty="0"/>
          </a:p>
          <a:p>
            <a:pPr marL="0" indent="0">
              <a:buNone/>
            </a:pPr>
            <a:r>
              <a:rPr lang="en-US" sz="1900" dirty="0"/>
              <a:t>---CREATE TABLE </a:t>
            </a:r>
            <a:r>
              <a:rPr lang="en-US" sz="1900" dirty="0" err="1"/>
              <a:t>tbl_Cab_Details</a:t>
            </a:r>
            <a:r>
              <a:rPr lang="en-US" sz="1900" dirty="0"/>
              <a:t> (</a:t>
            </a:r>
          </a:p>
          <a:p>
            <a:pPr marL="0" indent="0">
              <a:buNone/>
            </a:pPr>
            <a:r>
              <a:rPr lang="en-US" sz="1900" dirty="0" err="1"/>
              <a:t>cab_id</a:t>
            </a:r>
            <a:r>
              <a:rPr lang="en-US" sz="1900" dirty="0"/>
              <a:t> INT FOREIGN KEY  REFERENCES </a:t>
            </a:r>
            <a:r>
              <a:rPr lang="en-US" sz="1900" dirty="0" err="1"/>
              <a:t>tbl_Cabs</a:t>
            </a:r>
            <a:r>
              <a:rPr lang="en-US" sz="1900" dirty="0"/>
              <a:t>(</a:t>
            </a:r>
            <a:r>
              <a:rPr lang="en-US" sz="1900" dirty="0" err="1"/>
              <a:t>cab_id</a:t>
            </a:r>
            <a:r>
              <a:rPr lang="en-US" sz="1900" dirty="0"/>
              <a:t>),</a:t>
            </a:r>
          </a:p>
          <a:p>
            <a:pPr marL="0" indent="0">
              <a:buNone/>
            </a:pPr>
            <a:r>
              <a:rPr lang="en-US" sz="1900" dirty="0" err="1"/>
              <a:t>cab_duration</a:t>
            </a:r>
            <a:r>
              <a:rPr lang="en-US" sz="1900" dirty="0"/>
              <a:t> INT );</a:t>
            </a:r>
            <a:endParaRPr lang="en-IN" sz="1900" dirty="0"/>
          </a:p>
          <a:p>
            <a:endParaRPr lang="en-IN" dirty="0"/>
          </a:p>
        </p:txBody>
      </p:sp>
    </p:spTree>
    <p:extLst>
      <p:ext uri="{BB962C8B-B14F-4D97-AF65-F5344CB8AC3E}">
        <p14:creationId xmlns:p14="http://schemas.microsoft.com/office/powerpoint/2010/main" val="17106998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4940-E932-8517-194B-58DC2BA0F69B}"/>
              </a:ext>
            </a:extLst>
          </p:cNvPr>
          <p:cNvSpPr>
            <a:spLocks noGrp="1"/>
          </p:cNvSpPr>
          <p:nvPr>
            <p:ph type="title"/>
          </p:nvPr>
        </p:nvSpPr>
        <p:spPr>
          <a:xfrm>
            <a:off x="351692" y="365125"/>
            <a:ext cx="11002108" cy="663575"/>
          </a:xfrm>
        </p:spPr>
        <p:txBody>
          <a:bodyPr>
            <a:normAutofit fontScale="90000"/>
          </a:bodyPr>
          <a:lstStyle/>
          <a:p>
            <a:r>
              <a:rPr lang="en-IN" dirty="0"/>
              <a:t>Insert Data:</a:t>
            </a:r>
          </a:p>
        </p:txBody>
      </p:sp>
      <p:sp>
        <p:nvSpPr>
          <p:cNvPr id="3" name="Content Placeholder 2">
            <a:extLst>
              <a:ext uri="{FF2B5EF4-FFF2-40B4-BE49-F238E27FC236}">
                <a16:creationId xmlns:a16="http://schemas.microsoft.com/office/drawing/2014/main" id="{411F8440-560F-E37D-35E1-4A4BBC57FA95}"/>
              </a:ext>
            </a:extLst>
          </p:cNvPr>
          <p:cNvSpPr>
            <a:spLocks noGrp="1"/>
          </p:cNvSpPr>
          <p:nvPr>
            <p:ph idx="1"/>
          </p:nvPr>
        </p:nvSpPr>
        <p:spPr>
          <a:xfrm>
            <a:off x="105508" y="1143001"/>
            <a:ext cx="5512777" cy="3780692"/>
          </a:xfrm>
        </p:spPr>
        <p:txBody>
          <a:bodyPr>
            <a:normAutofit/>
          </a:bodyPr>
          <a:lstStyle/>
          <a:p>
            <a:pPr marL="0" indent="0">
              <a:buNone/>
            </a:pPr>
            <a:r>
              <a:rPr lang="en-US" sz="1400" dirty="0"/>
              <a:t>----insert into </a:t>
            </a:r>
            <a:r>
              <a:rPr lang="en-US" sz="1400" b="1" dirty="0" err="1"/>
              <a:t>tbl_users</a:t>
            </a:r>
            <a:r>
              <a:rPr lang="en-US" sz="1400" b="1" dirty="0"/>
              <a:t> </a:t>
            </a:r>
            <a:r>
              <a:rPr lang="en-US" sz="1400" dirty="0"/>
              <a:t>values(1,'isha','9888777776','isha@gmail.com','female','2003-05-25','isha@33344’),</a:t>
            </a:r>
          </a:p>
          <a:p>
            <a:pPr marL="0" indent="0">
              <a:buNone/>
            </a:pPr>
            <a:r>
              <a:rPr lang="en-US" sz="1400" dirty="0"/>
              <a:t>(2,'sheetal','75689900','sheetal@gmail.com','female','2002-12-28','sheetal@277h’),</a:t>
            </a:r>
          </a:p>
          <a:p>
            <a:pPr marL="0" indent="0">
              <a:buNone/>
            </a:pPr>
            <a:r>
              <a:rPr lang="en-US" sz="1400" dirty="0"/>
              <a:t>(3,'navneet','78909008','navneet@gmail.com','male','1998-10-27','nagd677’),</a:t>
            </a:r>
          </a:p>
          <a:p>
            <a:pPr marL="0" indent="0">
              <a:buNone/>
            </a:pPr>
            <a:r>
              <a:rPr lang="en-US" sz="1400" dirty="0"/>
              <a:t>(4,'kundan','976555780','kundan@gmail.com','male','2002-10-8','kunf568’),</a:t>
            </a:r>
          </a:p>
          <a:p>
            <a:pPr marL="0" indent="0">
              <a:buNone/>
            </a:pPr>
            <a:r>
              <a:rPr lang="en-US" sz="1400" dirty="0"/>
              <a:t>(5,'sai','86567990','sai@gmail.com','male','2003-4-2','aaii99’),</a:t>
            </a:r>
          </a:p>
          <a:p>
            <a:pPr marL="0" indent="0">
              <a:buNone/>
            </a:pPr>
            <a:r>
              <a:rPr lang="en-US" sz="1400" dirty="0"/>
              <a:t>(6,'nimi','33455677','nimi@gmail.com','female','2003-3-7','nim86789’),</a:t>
            </a:r>
          </a:p>
          <a:p>
            <a:pPr marL="0" indent="0">
              <a:buNone/>
            </a:pPr>
            <a:r>
              <a:rPr lang="en-US" sz="1400" dirty="0"/>
              <a:t>(7,'rishu','99880000','rishu@gmail.com','male','2005-10-11','rishu899’),</a:t>
            </a:r>
          </a:p>
          <a:p>
            <a:pPr marL="0" indent="0">
              <a:buNone/>
            </a:pPr>
            <a:r>
              <a:rPr lang="en-US" sz="1400" dirty="0"/>
              <a:t>(8,'chetan','90099900','chetu@gmail.com','male','2004-06-13','8hgyuk’)</a:t>
            </a:r>
          </a:p>
          <a:p>
            <a:pPr marL="0" indent="0">
              <a:buNone/>
            </a:pPr>
            <a:endParaRPr lang="en-IN" sz="1600" dirty="0"/>
          </a:p>
        </p:txBody>
      </p:sp>
      <p:pic>
        <p:nvPicPr>
          <p:cNvPr id="9" name="Picture 8">
            <a:extLst>
              <a:ext uri="{FF2B5EF4-FFF2-40B4-BE49-F238E27FC236}">
                <a16:creationId xmlns:a16="http://schemas.microsoft.com/office/drawing/2014/main" id="{3193081F-5DAB-5B30-0A71-291F92578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288" y="1143001"/>
            <a:ext cx="6823712" cy="5686511"/>
          </a:xfrm>
          <a:prstGeom prst="rect">
            <a:avLst/>
          </a:prstGeom>
        </p:spPr>
      </p:pic>
    </p:spTree>
    <p:extLst>
      <p:ext uri="{BB962C8B-B14F-4D97-AF65-F5344CB8AC3E}">
        <p14:creationId xmlns:p14="http://schemas.microsoft.com/office/powerpoint/2010/main" val="392158724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6642-2FD6-C636-CAB2-CBF457ACD8F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9FD7153-6873-3479-0133-18D17225D9CA}"/>
              </a:ext>
            </a:extLst>
          </p:cNvPr>
          <p:cNvSpPr>
            <a:spLocks noGrp="1"/>
          </p:cNvSpPr>
          <p:nvPr>
            <p:ph idx="1"/>
          </p:nvPr>
        </p:nvSpPr>
        <p:spPr/>
        <p:txBody>
          <a:bodyPr/>
          <a:lstStyle/>
          <a:p>
            <a:r>
              <a:rPr lang="en-IN" sz="1800" dirty="0"/>
              <a:t>---</a:t>
            </a:r>
            <a:r>
              <a:rPr lang="en-US" sz="1800" dirty="0"/>
              <a:t>insert into </a:t>
            </a:r>
            <a:r>
              <a:rPr lang="en-US" sz="1800" b="1" dirty="0" err="1"/>
              <a:t>tbl_user_age</a:t>
            </a:r>
            <a:r>
              <a:rPr lang="en-US" sz="1800" b="1" dirty="0"/>
              <a:t> </a:t>
            </a:r>
            <a:r>
              <a:rPr lang="en-US" sz="1800" dirty="0"/>
              <a:t>values(1,21),(2,22),(3,26),(4,22),(5,21),(6,21),(7,19),(8,20)</a:t>
            </a:r>
          </a:p>
          <a:p>
            <a:endParaRPr lang="en-IN" dirty="0"/>
          </a:p>
        </p:txBody>
      </p:sp>
      <p:pic>
        <p:nvPicPr>
          <p:cNvPr id="5" name="Picture 4">
            <a:extLst>
              <a:ext uri="{FF2B5EF4-FFF2-40B4-BE49-F238E27FC236}">
                <a16:creationId xmlns:a16="http://schemas.microsoft.com/office/drawing/2014/main" id="{F361E29C-BCDE-BA73-8EE4-3AC78BF72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708" y="2230498"/>
            <a:ext cx="8200291" cy="4612663"/>
          </a:xfrm>
          <a:prstGeom prst="rect">
            <a:avLst/>
          </a:prstGeom>
        </p:spPr>
      </p:pic>
    </p:spTree>
    <p:extLst>
      <p:ext uri="{BB962C8B-B14F-4D97-AF65-F5344CB8AC3E}">
        <p14:creationId xmlns:p14="http://schemas.microsoft.com/office/powerpoint/2010/main" val="29603942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62F-9BA8-DC26-BC9B-616E330D9FA6}"/>
              </a:ext>
            </a:extLst>
          </p:cNvPr>
          <p:cNvSpPr>
            <a:spLocks noGrp="1"/>
          </p:cNvSpPr>
          <p:nvPr>
            <p:ph type="title"/>
          </p:nvPr>
        </p:nvSpPr>
        <p:spPr>
          <a:xfrm>
            <a:off x="430823" y="365126"/>
            <a:ext cx="10922977" cy="63719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3F2443B-D107-79A0-F9B1-82D90777D0CB}"/>
              </a:ext>
            </a:extLst>
          </p:cNvPr>
          <p:cNvSpPr>
            <a:spLocks noGrp="1"/>
          </p:cNvSpPr>
          <p:nvPr>
            <p:ph idx="1"/>
          </p:nvPr>
        </p:nvSpPr>
        <p:spPr>
          <a:xfrm>
            <a:off x="237392" y="1825625"/>
            <a:ext cx="11116408" cy="1963860"/>
          </a:xfrm>
        </p:spPr>
        <p:txBody>
          <a:bodyPr>
            <a:normAutofit/>
          </a:bodyPr>
          <a:lstStyle/>
          <a:p>
            <a:pPr marL="0" indent="0">
              <a:buNone/>
            </a:pPr>
            <a:r>
              <a:rPr lang="en-US" sz="1800" dirty="0"/>
              <a:t>insert into </a:t>
            </a:r>
            <a:r>
              <a:rPr lang="en-US" sz="1800" dirty="0" err="1"/>
              <a:t>tbl_traveltype</a:t>
            </a:r>
            <a:r>
              <a:rPr lang="en-US" sz="1800" dirty="0"/>
              <a:t> values(001,'buses'),(002,'flights'),(003,'trains'),(004,'cabs')</a:t>
            </a:r>
            <a:endParaRPr lang="en-IN" sz="1800" dirty="0"/>
          </a:p>
        </p:txBody>
      </p:sp>
      <p:pic>
        <p:nvPicPr>
          <p:cNvPr id="5" name="Picture 4">
            <a:extLst>
              <a:ext uri="{FF2B5EF4-FFF2-40B4-BE49-F238E27FC236}">
                <a16:creationId xmlns:a16="http://schemas.microsoft.com/office/drawing/2014/main" id="{FF0BAD91-F496-63AB-07EF-EFE9BA96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914" y="2240390"/>
            <a:ext cx="8209085" cy="4617610"/>
          </a:xfrm>
          <a:prstGeom prst="rect">
            <a:avLst/>
          </a:prstGeom>
        </p:spPr>
      </p:pic>
    </p:spTree>
    <p:extLst>
      <p:ext uri="{BB962C8B-B14F-4D97-AF65-F5344CB8AC3E}">
        <p14:creationId xmlns:p14="http://schemas.microsoft.com/office/powerpoint/2010/main" val="4913239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A8A7-4BD6-F9AB-0EF0-F80C27927B4C}"/>
              </a:ext>
            </a:extLst>
          </p:cNvPr>
          <p:cNvSpPr>
            <a:spLocks noGrp="1"/>
          </p:cNvSpPr>
          <p:nvPr>
            <p:ph type="title"/>
          </p:nvPr>
        </p:nvSpPr>
        <p:spPr>
          <a:xfrm>
            <a:off x="729762" y="365125"/>
            <a:ext cx="10624038" cy="50531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F1D8C30-1D0A-E835-88D6-9859F9CADB7E}"/>
              </a:ext>
            </a:extLst>
          </p:cNvPr>
          <p:cNvSpPr>
            <a:spLocks noGrp="1"/>
          </p:cNvSpPr>
          <p:nvPr>
            <p:ph idx="1"/>
          </p:nvPr>
        </p:nvSpPr>
        <p:spPr>
          <a:xfrm>
            <a:off x="184639" y="1099039"/>
            <a:ext cx="6172200" cy="3807070"/>
          </a:xfrm>
        </p:spPr>
        <p:txBody>
          <a:bodyPr>
            <a:normAutofit/>
          </a:bodyPr>
          <a:lstStyle/>
          <a:p>
            <a:pPr marL="0" indent="0">
              <a:buNone/>
            </a:pPr>
            <a:r>
              <a:rPr lang="en-IN" sz="1800" dirty="0"/>
              <a:t>insert into </a:t>
            </a:r>
            <a:r>
              <a:rPr lang="en-IN" sz="1800" dirty="0" err="1"/>
              <a:t>tbl_travels</a:t>
            </a:r>
            <a:r>
              <a:rPr lang="en-IN" sz="1800" dirty="0"/>
              <a:t> values(101,1,001,'jammu','phagwara','2024-11-18','2024-11-18',1000),</a:t>
            </a:r>
          </a:p>
          <a:p>
            <a:pPr marL="0" indent="0">
              <a:buNone/>
            </a:pPr>
            <a:r>
              <a:rPr lang="en-IN" sz="1800" dirty="0"/>
              <a:t>(102,2,001,'jammu','phagwara','2024-11-18','2024-11-18',1000),</a:t>
            </a:r>
          </a:p>
          <a:p>
            <a:pPr marL="0" indent="0">
              <a:buNone/>
            </a:pPr>
            <a:r>
              <a:rPr lang="en-IN" sz="1800" dirty="0"/>
              <a:t>(103,3,002,'jammu','delhi','2024-11-19','2024-11-19',10000),</a:t>
            </a:r>
          </a:p>
          <a:p>
            <a:pPr marL="0" indent="0">
              <a:buNone/>
            </a:pPr>
            <a:r>
              <a:rPr lang="en-IN" sz="1800" dirty="0"/>
              <a:t>(104,4,002,'orissa','delhi','2024-11-18','2024-11-19',3000),</a:t>
            </a:r>
          </a:p>
          <a:p>
            <a:pPr marL="0" indent="0">
              <a:buNone/>
            </a:pPr>
            <a:r>
              <a:rPr lang="en-IN" sz="1800" dirty="0"/>
              <a:t>(105,5,003,'phagwara','delhi','2024-11-19','2024-11-20',8000),</a:t>
            </a:r>
          </a:p>
          <a:p>
            <a:pPr marL="0" indent="0">
              <a:buNone/>
            </a:pPr>
            <a:r>
              <a:rPr lang="en-IN" sz="1800" dirty="0"/>
              <a:t>(106,6,003,'delhi','phagwara','2024-11-19','2024-11-20',9000),</a:t>
            </a:r>
          </a:p>
          <a:p>
            <a:pPr marL="0" indent="0">
              <a:buNone/>
            </a:pPr>
            <a:r>
              <a:rPr lang="en-IN" sz="1800" dirty="0"/>
              <a:t>(107,7,004,'vijaypur','katra','2024-12-20','2024-12-20',800),</a:t>
            </a:r>
          </a:p>
          <a:p>
            <a:pPr marL="0" indent="0">
              <a:buNone/>
            </a:pPr>
            <a:r>
              <a:rPr lang="en-IN" sz="1800" dirty="0"/>
              <a:t>(108,8,004,'satwari','vijaypur','2024-11-8','2024-11-8',300)</a:t>
            </a:r>
          </a:p>
        </p:txBody>
      </p:sp>
      <p:pic>
        <p:nvPicPr>
          <p:cNvPr id="5" name="Picture 4">
            <a:extLst>
              <a:ext uri="{FF2B5EF4-FFF2-40B4-BE49-F238E27FC236}">
                <a16:creationId xmlns:a16="http://schemas.microsoft.com/office/drawing/2014/main" id="{AB789E8A-8148-F79E-7689-1B4FE30B5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538" y="1204546"/>
            <a:ext cx="5949461" cy="5653453"/>
          </a:xfrm>
          <a:prstGeom prst="rect">
            <a:avLst/>
          </a:prstGeom>
        </p:spPr>
      </p:pic>
    </p:spTree>
    <p:extLst>
      <p:ext uri="{BB962C8B-B14F-4D97-AF65-F5344CB8AC3E}">
        <p14:creationId xmlns:p14="http://schemas.microsoft.com/office/powerpoint/2010/main" val="24837595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FB0C-CA8E-CC27-9685-41623AF96D3B}"/>
              </a:ext>
            </a:extLst>
          </p:cNvPr>
          <p:cNvSpPr>
            <a:spLocks noGrp="1"/>
          </p:cNvSpPr>
          <p:nvPr>
            <p:ph type="title"/>
          </p:nvPr>
        </p:nvSpPr>
        <p:spPr>
          <a:xfrm>
            <a:off x="838200" y="365126"/>
            <a:ext cx="10515600" cy="62840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5B47646-AFD6-5E35-FFC3-FA282080C067}"/>
              </a:ext>
            </a:extLst>
          </p:cNvPr>
          <p:cNvSpPr>
            <a:spLocks noGrp="1"/>
          </p:cNvSpPr>
          <p:nvPr>
            <p:ph idx="1"/>
          </p:nvPr>
        </p:nvSpPr>
        <p:spPr>
          <a:xfrm>
            <a:off x="0" y="1239715"/>
            <a:ext cx="11353800" cy="1661747"/>
          </a:xfrm>
        </p:spPr>
        <p:txBody>
          <a:bodyPr>
            <a:normAutofit/>
          </a:bodyPr>
          <a:lstStyle/>
          <a:p>
            <a:pPr marL="0" indent="0">
              <a:buNone/>
            </a:pPr>
            <a:r>
              <a:rPr lang="en-IN" sz="1800" dirty="0"/>
              <a:t>insert into </a:t>
            </a:r>
            <a:r>
              <a:rPr lang="en-IN" sz="1800" dirty="0" err="1"/>
              <a:t>tbl_buses</a:t>
            </a:r>
            <a:r>
              <a:rPr lang="en-IN" sz="1800" dirty="0"/>
              <a:t> values(111,101,'ram </a:t>
            </a:r>
            <a:r>
              <a:rPr lang="en-IN" sz="1800" dirty="0" err="1"/>
              <a:t>dalal</a:t>
            </a:r>
            <a:r>
              <a:rPr lang="en-IN" sz="1800" dirty="0"/>
              <a:t> travlers','sleepers','1:00','12:00’),</a:t>
            </a:r>
          </a:p>
          <a:p>
            <a:pPr marL="0" indent="0">
              <a:buNone/>
            </a:pPr>
            <a:r>
              <a:rPr lang="en-IN" sz="1800" dirty="0"/>
              <a:t>(112,102,'laxmi </a:t>
            </a:r>
            <a:r>
              <a:rPr lang="en-IN" sz="1800" dirty="0" err="1"/>
              <a:t>bus','Non</a:t>
            </a:r>
            <a:r>
              <a:rPr lang="en-IN" sz="1800" dirty="0"/>
              <a:t> Ac','2:00','6:00')</a:t>
            </a:r>
          </a:p>
        </p:txBody>
      </p:sp>
      <p:pic>
        <p:nvPicPr>
          <p:cNvPr id="5" name="Picture 4">
            <a:extLst>
              <a:ext uri="{FF2B5EF4-FFF2-40B4-BE49-F238E27FC236}">
                <a16:creationId xmlns:a16="http://schemas.microsoft.com/office/drawing/2014/main" id="{01FB824C-B4AA-45BC-C9E6-D683018A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910" y="1916724"/>
            <a:ext cx="8378090" cy="4712676"/>
          </a:xfrm>
          <a:prstGeom prst="rect">
            <a:avLst/>
          </a:prstGeom>
        </p:spPr>
      </p:pic>
    </p:spTree>
    <p:extLst>
      <p:ext uri="{BB962C8B-B14F-4D97-AF65-F5344CB8AC3E}">
        <p14:creationId xmlns:p14="http://schemas.microsoft.com/office/powerpoint/2010/main" val="3400040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007B-ECCD-0C34-27EE-ABE6D3C3F310}"/>
              </a:ext>
            </a:extLst>
          </p:cNvPr>
          <p:cNvSpPr>
            <a:spLocks noGrp="1"/>
          </p:cNvSpPr>
          <p:nvPr>
            <p:ph type="title"/>
          </p:nvPr>
        </p:nvSpPr>
        <p:spPr>
          <a:xfrm>
            <a:off x="606669" y="365125"/>
            <a:ext cx="10747131" cy="707537"/>
          </a:xfrm>
        </p:spPr>
        <p:txBody>
          <a:bodyPr/>
          <a:lstStyle/>
          <a:p>
            <a:endParaRPr lang="en-IN" dirty="0"/>
          </a:p>
        </p:txBody>
      </p:sp>
      <p:sp>
        <p:nvSpPr>
          <p:cNvPr id="3" name="Content Placeholder 2">
            <a:extLst>
              <a:ext uri="{FF2B5EF4-FFF2-40B4-BE49-F238E27FC236}">
                <a16:creationId xmlns:a16="http://schemas.microsoft.com/office/drawing/2014/main" id="{5698D096-EE9D-E400-203A-53EC8BC94D80}"/>
              </a:ext>
            </a:extLst>
          </p:cNvPr>
          <p:cNvSpPr>
            <a:spLocks noGrp="1"/>
          </p:cNvSpPr>
          <p:nvPr>
            <p:ph idx="1"/>
          </p:nvPr>
        </p:nvSpPr>
        <p:spPr>
          <a:xfrm>
            <a:off x="325315" y="1257300"/>
            <a:ext cx="11028485" cy="4919663"/>
          </a:xfrm>
        </p:spPr>
        <p:txBody>
          <a:bodyPr/>
          <a:lstStyle/>
          <a:p>
            <a:pPr marL="0" indent="0">
              <a:buNone/>
            </a:pPr>
            <a:r>
              <a:rPr lang="en-US" dirty="0"/>
              <a:t>insert into </a:t>
            </a:r>
            <a:r>
              <a:rPr lang="en-US" dirty="0" err="1"/>
              <a:t>tbl_bus_details</a:t>
            </a:r>
            <a:r>
              <a:rPr lang="en-US" dirty="0"/>
              <a:t> values(111,11),(112,4)</a:t>
            </a:r>
            <a:endParaRPr lang="en-IN" dirty="0"/>
          </a:p>
        </p:txBody>
      </p:sp>
      <p:pic>
        <p:nvPicPr>
          <p:cNvPr id="5" name="Picture 4">
            <a:extLst>
              <a:ext uri="{FF2B5EF4-FFF2-40B4-BE49-F238E27FC236}">
                <a16:creationId xmlns:a16="http://schemas.microsoft.com/office/drawing/2014/main" id="{D2688A8D-FD42-6706-982A-17492E64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154" y="1758462"/>
            <a:ext cx="9065845" cy="5099538"/>
          </a:xfrm>
          <a:prstGeom prst="rect">
            <a:avLst/>
          </a:prstGeom>
        </p:spPr>
      </p:pic>
    </p:spTree>
    <p:extLst>
      <p:ext uri="{BB962C8B-B14F-4D97-AF65-F5344CB8AC3E}">
        <p14:creationId xmlns:p14="http://schemas.microsoft.com/office/powerpoint/2010/main" val="35401555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7B22-83F9-7B25-F655-EAC9A7DD9123}"/>
              </a:ext>
            </a:extLst>
          </p:cNvPr>
          <p:cNvSpPr>
            <a:spLocks noGrp="1"/>
          </p:cNvSpPr>
          <p:nvPr>
            <p:ph type="title"/>
          </p:nvPr>
        </p:nvSpPr>
        <p:spPr>
          <a:xfrm>
            <a:off x="615462" y="365126"/>
            <a:ext cx="10738338" cy="41739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D6644BF-0FAB-E047-8733-CA57B7110A3D}"/>
              </a:ext>
            </a:extLst>
          </p:cNvPr>
          <p:cNvSpPr>
            <a:spLocks noGrp="1"/>
          </p:cNvSpPr>
          <p:nvPr>
            <p:ph idx="1"/>
          </p:nvPr>
        </p:nvSpPr>
        <p:spPr>
          <a:xfrm>
            <a:off x="167054" y="1063869"/>
            <a:ext cx="11186746" cy="5113094"/>
          </a:xfrm>
        </p:spPr>
        <p:txBody>
          <a:bodyPr>
            <a:normAutofit/>
          </a:bodyPr>
          <a:lstStyle/>
          <a:p>
            <a:pPr marL="0" indent="0">
              <a:buNone/>
            </a:pPr>
            <a:r>
              <a:rPr lang="en-US" sz="1800" dirty="0"/>
              <a:t>insert into </a:t>
            </a:r>
            <a:r>
              <a:rPr lang="en-US" sz="1800" dirty="0" err="1"/>
              <a:t>tbl_flights</a:t>
            </a:r>
            <a:r>
              <a:rPr lang="en-US" sz="1800" dirty="0"/>
              <a:t> values(1111,103,'air india','business','12:00','16:00’),</a:t>
            </a:r>
          </a:p>
          <a:p>
            <a:pPr marL="0" indent="0">
              <a:buNone/>
            </a:pPr>
            <a:r>
              <a:rPr lang="en-US" sz="1800" dirty="0"/>
              <a:t>(1112,104,'indigo','economy','18:00','4:00')</a:t>
            </a:r>
            <a:endParaRPr lang="en-IN" sz="1800" dirty="0"/>
          </a:p>
        </p:txBody>
      </p:sp>
      <p:pic>
        <p:nvPicPr>
          <p:cNvPr id="5" name="Picture 4">
            <a:extLst>
              <a:ext uri="{FF2B5EF4-FFF2-40B4-BE49-F238E27FC236}">
                <a16:creationId xmlns:a16="http://schemas.microsoft.com/office/drawing/2014/main" id="{D6D55868-6296-C39A-8A24-0AC1F5576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892" y="1740876"/>
            <a:ext cx="9097108" cy="5117123"/>
          </a:xfrm>
          <a:prstGeom prst="rect">
            <a:avLst/>
          </a:prstGeom>
        </p:spPr>
      </p:pic>
    </p:spTree>
    <p:extLst>
      <p:ext uri="{BB962C8B-B14F-4D97-AF65-F5344CB8AC3E}">
        <p14:creationId xmlns:p14="http://schemas.microsoft.com/office/powerpoint/2010/main" val="1109210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43C3-483A-5DD0-145D-F4B34F974C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31101B-4F46-FA63-E0D0-CEA20D134DB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770768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DEB7-2396-9C9D-705D-108B92C69CD6}"/>
              </a:ext>
            </a:extLst>
          </p:cNvPr>
          <p:cNvSpPr>
            <a:spLocks noGrp="1"/>
          </p:cNvSpPr>
          <p:nvPr>
            <p:ph type="title"/>
          </p:nvPr>
        </p:nvSpPr>
        <p:spPr>
          <a:xfrm>
            <a:off x="272562" y="365126"/>
            <a:ext cx="11081238" cy="31591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9EE9298-C012-9F8F-FC62-CC3FF0575BA2}"/>
              </a:ext>
            </a:extLst>
          </p:cNvPr>
          <p:cNvSpPr>
            <a:spLocks noGrp="1"/>
          </p:cNvSpPr>
          <p:nvPr>
            <p:ph idx="1"/>
          </p:nvPr>
        </p:nvSpPr>
        <p:spPr>
          <a:xfrm>
            <a:off x="158262" y="1037492"/>
            <a:ext cx="11195538" cy="5139471"/>
          </a:xfrm>
        </p:spPr>
        <p:txBody>
          <a:bodyPr/>
          <a:lstStyle/>
          <a:p>
            <a:pPr marL="0" indent="0">
              <a:buNone/>
            </a:pPr>
            <a:r>
              <a:rPr lang="en-US" dirty="0"/>
              <a:t>insert into </a:t>
            </a:r>
            <a:r>
              <a:rPr lang="en-US" dirty="0" err="1"/>
              <a:t>tbl_flight_details</a:t>
            </a:r>
            <a:r>
              <a:rPr lang="en-US" dirty="0"/>
              <a:t> values(1111,4),(1112,10)</a:t>
            </a:r>
            <a:endParaRPr lang="en-IN" dirty="0"/>
          </a:p>
        </p:txBody>
      </p:sp>
      <p:pic>
        <p:nvPicPr>
          <p:cNvPr id="5" name="Picture 4">
            <a:extLst>
              <a:ext uri="{FF2B5EF4-FFF2-40B4-BE49-F238E27FC236}">
                <a16:creationId xmlns:a16="http://schemas.microsoft.com/office/drawing/2014/main" id="{00B3DE9B-4460-CFFA-1862-EF1FBCBB7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92" y="1547994"/>
            <a:ext cx="9440008" cy="5310005"/>
          </a:xfrm>
          <a:prstGeom prst="rect">
            <a:avLst/>
          </a:prstGeom>
        </p:spPr>
      </p:pic>
    </p:spTree>
    <p:extLst>
      <p:ext uri="{BB962C8B-B14F-4D97-AF65-F5344CB8AC3E}">
        <p14:creationId xmlns:p14="http://schemas.microsoft.com/office/powerpoint/2010/main" val="11889617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F0DA-00BB-0408-8EB7-0DD0616F073D}"/>
              </a:ext>
            </a:extLst>
          </p:cNvPr>
          <p:cNvSpPr>
            <a:spLocks noGrp="1"/>
          </p:cNvSpPr>
          <p:nvPr>
            <p:ph type="title"/>
          </p:nvPr>
        </p:nvSpPr>
        <p:spPr>
          <a:xfrm>
            <a:off x="492369" y="365125"/>
            <a:ext cx="10861431" cy="32946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793D618-7615-47DD-7766-73EA42A99DAF}"/>
              </a:ext>
            </a:extLst>
          </p:cNvPr>
          <p:cNvSpPr>
            <a:spLocks noGrp="1"/>
          </p:cNvSpPr>
          <p:nvPr>
            <p:ph idx="1"/>
          </p:nvPr>
        </p:nvSpPr>
        <p:spPr>
          <a:xfrm>
            <a:off x="87922" y="958362"/>
            <a:ext cx="11380177" cy="5332901"/>
          </a:xfrm>
        </p:spPr>
        <p:txBody>
          <a:bodyPr/>
          <a:lstStyle/>
          <a:p>
            <a:pPr marL="0" indent="0">
              <a:buNone/>
            </a:pPr>
            <a:r>
              <a:rPr lang="en-US" dirty="0"/>
              <a:t>insert into </a:t>
            </a:r>
            <a:r>
              <a:rPr lang="en-US" dirty="0" err="1"/>
              <a:t>tbl_cab_details</a:t>
            </a:r>
            <a:r>
              <a:rPr lang="en-US" dirty="0"/>
              <a:t> values(221,6),(222,4)</a:t>
            </a:r>
            <a:endParaRPr lang="en-IN" dirty="0"/>
          </a:p>
        </p:txBody>
      </p:sp>
      <p:pic>
        <p:nvPicPr>
          <p:cNvPr id="5" name="Picture 4">
            <a:extLst>
              <a:ext uri="{FF2B5EF4-FFF2-40B4-BE49-F238E27FC236}">
                <a16:creationId xmlns:a16="http://schemas.microsoft.com/office/drawing/2014/main" id="{7EFA1826-38CA-BFF1-5DA6-F5A83BBC9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2" y="1714500"/>
            <a:ext cx="9143998" cy="5143499"/>
          </a:xfrm>
          <a:prstGeom prst="rect">
            <a:avLst/>
          </a:prstGeom>
        </p:spPr>
      </p:pic>
    </p:spTree>
    <p:extLst>
      <p:ext uri="{BB962C8B-B14F-4D97-AF65-F5344CB8AC3E}">
        <p14:creationId xmlns:p14="http://schemas.microsoft.com/office/powerpoint/2010/main" val="42189676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78A5-B625-6549-496D-310D9CDD5AE4}"/>
              </a:ext>
            </a:extLst>
          </p:cNvPr>
          <p:cNvSpPr>
            <a:spLocks noGrp="1"/>
          </p:cNvSpPr>
          <p:nvPr>
            <p:ph type="title"/>
          </p:nvPr>
        </p:nvSpPr>
        <p:spPr>
          <a:xfrm>
            <a:off x="624254" y="365126"/>
            <a:ext cx="10729546" cy="45256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7C9DE83-74C9-7694-C06E-4B02536BEF81}"/>
              </a:ext>
            </a:extLst>
          </p:cNvPr>
          <p:cNvSpPr>
            <a:spLocks noGrp="1"/>
          </p:cNvSpPr>
          <p:nvPr>
            <p:ph idx="1"/>
          </p:nvPr>
        </p:nvSpPr>
        <p:spPr>
          <a:xfrm>
            <a:off x="167054" y="984738"/>
            <a:ext cx="11186746" cy="5192225"/>
          </a:xfrm>
        </p:spPr>
        <p:txBody>
          <a:bodyPr/>
          <a:lstStyle/>
          <a:p>
            <a:pPr marL="0" indent="0">
              <a:buNone/>
            </a:pPr>
            <a:r>
              <a:rPr lang="en-US" dirty="0"/>
              <a:t>insert into </a:t>
            </a:r>
            <a:r>
              <a:rPr lang="en-US" dirty="0" err="1"/>
              <a:t>tbl_cabs</a:t>
            </a:r>
            <a:r>
              <a:rPr lang="en-US" dirty="0"/>
              <a:t> values(221,107,'honda','12:00','18:00’),</a:t>
            </a:r>
          </a:p>
          <a:p>
            <a:pPr marL="0" indent="0">
              <a:buNone/>
            </a:pPr>
            <a:r>
              <a:rPr lang="en-US" dirty="0"/>
              <a:t>(222,108,'toyota','4:00','8:00')</a:t>
            </a:r>
            <a:endParaRPr lang="en-IN" dirty="0"/>
          </a:p>
        </p:txBody>
      </p:sp>
      <p:pic>
        <p:nvPicPr>
          <p:cNvPr id="5" name="Picture 4">
            <a:extLst>
              <a:ext uri="{FF2B5EF4-FFF2-40B4-BE49-F238E27FC236}">
                <a16:creationId xmlns:a16="http://schemas.microsoft.com/office/drawing/2014/main" id="{C7E5A869-721C-D18C-B55E-AF98E98CA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184" y="1995854"/>
            <a:ext cx="8643815" cy="4862146"/>
          </a:xfrm>
          <a:prstGeom prst="rect">
            <a:avLst/>
          </a:prstGeom>
        </p:spPr>
      </p:pic>
    </p:spTree>
    <p:extLst>
      <p:ext uri="{BB962C8B-B14F-4D97-AF65-F5344CB8AC3E}">
        <p14:creationId xmlns:p14="http://schemas.microsoft.com/office/powerpoint/2010/main" val="33820690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2E9-3AA7-4D5C-E6CF-706B5100C875}"/>
              </a:ext>
            </a:extLst>
          </p:cNvPr>
          <p:cNvSpPr>
            <a:spLocks noGrp="1"/>
          </p:cNvSpPr>
          <p:nvPr>
            <p:ph type="title"/>
          </p:nvPr>
        </p:nvSpPr>
        <p:spPr>
          <a:xfrm>
            <a:off x="246185" y="365125"/>
            <a:ext cx="11107615" cy="707537"/>
          </a:xfrm>
        </p:spPr>
        <p:txBody>
          <a:bodyPr/>
          <a:lstStyle/>
          <a:p>
            <a:endParaRPr lang="en-IN" dirty="0"/>
          </a:p>
        </p:txBody>
      </p:sp>
      <p:sp>
        <p:nvSpPr>
          <p:cNvPr id="3" name="Content Placeholder 2">
            <a:extLst>
              <a:ext uri="{FF2B5EF4-FFF2-40B4-BE49-F238E27FC236}">
                <a16:creationId xmlns:a16="http://schemas.microsoft.com/office/drawing/2014/main" id="{A5554179-149C-F67E-BFBC-AA5D40DC6716}"/>
              </a:ext>
            </a:extLst>
          </p:cNvPr>
          <p:cNvSpPr>
            <a:spLocks noGrp="1"/>
          </p:cNvSpPr>
          <p:nvPr>
            <p:ph idx="1"/>
          </p:nvPr>
        </p:nvSpPr>
        <p:spPr>
          <a:xfrm>
            <a:off x="70339" y="1292469"/>
            <a:ext cx="9267092" cy="4884494"/>
          </a:xfrm>
        </p:spPr>
        <p:txBody>
          <a:bodyPr>
            <a:normAutofit/>
          </a:bodyPr>
          <a:lstStyle/>
          <a:p>
            <a:pPr marL="0" indent="0">
              <a:buNone/>
            </a:pPr>
            <a:r>
              <a:rPr lang="en-IN" sz="1600" dirty="0"/>
              <a:t>insert into </a:t>
            </a:r>
            <a:r>
              <a:rPr lang="en-IN" sz="1600" dirty="0" err="1"/>
              <a:t>tbl_payments</a:t>
            </a:r>
            <a:r>
              <a:rPr lang="en-IN" sz="1600" dirty="0"/>
              <a:t> values (331,1,101, 'creditcard','confirm','2024-10-11’),</a:t>
            </a:r>
          </a:p>
          <a:p>
            <a:pPr marL="0" indent="0">
              <a:buNone/>
            </a:pPr>
            <a:r>
              <a:rPr lang="en-IN" sz="1600" dirty="0"/>
              <a:t>insert into </a:t>
            </a:r>
            <a:r>
              <a:rPr lang="en-IN" sz="1600" dirty="0" err="1"/>
              <a:t>tbl_payments</a:t>
            </a:r>
            <a:r>
              <a:rPr lang="en-IN" sz="1600" dirty="0"/>
              <a:t> values (332,2,102,'cash','confirm','2024-10-12’),</a:t>
            </a:r>
          </a:p>
          <a:p>
            <a:pPr marL="0" indent="0">
              <a:buNone/>
            </a:pPr>
            <a:r>
              <a:rPr lang="en-IN" sz="1600" dirty="0"/>
              <a:t>(333,3,103,'debitcard','confirm','2024-10-9’),</a:t>
            </a:r>
          </a:p>
          <a:p>
            <a:pPr marL="0" indent="0">
              <a:buNone/>
            </a:pPr>
            <a:r>
              <a:rPr lang="en-IN" sz="1600" dirty="0"/>
              <a:t>(334,4,104,'debitcard','pending','2024-10-11’),</a:t>
            </a:r>
          </a:p>
          <a:p>
            <a:pPr marL="0" indent="0">
              <a:buNone/>
            </a:pPr>
            <a:r>
              <a:rPr lang="en-IN" sz="1600" dirty="0"/>
              <a:t>(335,5,105,'cash','confirm','2024-10-7’),</a:t>
            </a:r>
          </a:p>
          <a:p>
            <a:pPr marL="0" indent="0">
              <a:buNone/>
            </a:pPr>
            <a:r>
              <a:rPr lang="en-IN" sz="1600" dirty="0"/>
              <a:t>(336,6,106,'debitcard','confirm','2024-10-5’),</a:t>
            </a:r>
          </a:p>
          <a:p>
            <a:pPr marL="0" indent="0">
              <a:buNone/>
            </a:pPr>
            <a:r>
              <a:rPr lang="en-IN" sz="1600" dirty="0"/>
              <a:t>(337,7,107,'cash','cancelled','2024-10-11’),</a:t>
            </a:r>
          </a:p>
          <a:p>
            <a:pPr marL="0" indent="0">
              <a:buNone/>
            </a:pPr>
            <a:r>
              <a:rPr lang="en-IN" sz="1600" dirty="0"/>
              <a:t>(338,8,108,'cash','confirm','2024-10-4')</a:t>
            </a:r>
          </a:p>
        </p:txBody>
      </p:sp>
      <p:pic>
        <p:nvPicPr>
          <p:cNvPr id="5" name="Picture 4">
            <a:extLst>
              <a:ext uri="{FF2B5EF4-FFF2-40B4-BE49-F238E27FC236}">
                <a16:creationId xmlns:a16="http://schemas.microsoft.com/office/drawing/2014/main" id="{6198400C-0648-ADEF-1B51-1B7A8AD4A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30" y="2074985"/>
            <a:ext cx="8112370" cy="4783015"/>
          </a:xfrm>
          <a:prstGeom prst="rect">
            <a:avLst/>
          </a:prstGeom>
        </p:spPr>
      </p:pic>
    </p:spTree>
    <p:extLst>
      <p:ext uri="{BB962C8B-B14F-4D97-AF65-F5344CB8AC3E}">
        <p14:creationId xmlns:p14="http://schemas.microsoft.com/office/powerpoint/2010/main" val="26420430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AFF9-ED1E-B84F-26C5-E94BF68FE218}"/>
              </a:ext>
            </a:extLst>
          </p:cNvPr>
          <p:cNvSpPr>
            <a:spLocks noGrp="1"/>
          </p:cNvSpPr>
          <p:nvPr>
            <p:ph type="title"/>
          </p:nvPr>
        </p:nvSpPr>
        <p:spPr>
          <a:xfrm>
            <a:off x="246185" y="365126"/>
            <a:ext cx="11107615" cy="39980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E0EB784-D3C8-80E3-FE58-95EB082EBC9B}"/>
              </a:ext>
            </a:extLst>
          </p:cNvPr>
          <p:cNvSpPr>
            <a:spLocks noGrp="1"/>
          </p:cNvSpPr>
          <p:nvPr>
            <p:ph idx="1"/>
          </p:nvPr>
        </p:nvSpPr>
        <p:spPr>
          <a:xfrm>
            <a:off x="149469" y="923192"/>
            <a:ext cx="11204331" cy="5253771"/>
          </a:xfrm>
        </p:spPr>
        <p:txBody>
          <a:bodyPr>
            <a:normAutofit/>
          </a:bodyPr>
          <a:lstStyle/>
          <a:p>
            <a:pPr marL="0" indent="0">
              <a:buNone/>
            </a:pPr>
            <a:r>
              <a:rPr lang="en-IN" sz="1600" dirty="0"/>
              <a:t>insert into </a:t>
            </a:r>
            <a:r>
              <a:rPr lang="en-IN" sz="1600" dirty="0" err="1"/>
              <a:t>tbl_bookings</a:t>
            </a:r>
            <a:r>
              <a:rPr lang="en-IN" sz="1600" dirty="0"/>
              <a:t> values(441,1,101,'confirm','2024-10-11’),</a:t>
            </a:r>
          </a:p>
          <a:p>
            <a:pPr marL="0" indent="0">
              <a:buNone/>
            </a:pPr>
            <a:r>
              <a:rPr lang="en-IN" sz="1600" dirty="0"/>
              <a:t>(442,2,102,'confirm','2024-10-12’),</a:t>
            </a:r>
          </a:p>
          <a:p>
            <a:pPr marL="0" indent="0">
              <a:buNone/>
            </a:pPr>
            <a:r>
              <a:rPr lang="en-IN" sz="1600" dirty="0"/>
              <a:t>(443,3,103,'confirm','2024-10-9’),</a:t>
            </a:r>
          </a:p>
          <a:p>
            <a:pPr marL="0" indent="0">
              <a:buNone/>
            </a:pPr>
            <a:r>
              <a:rPr lang="en-IN" sz="1600" dirty="0"/>
              <a:t>(444,4,104,'pending','2024-10-11’),</a:t>
            </a:r>
          </a:p>
          <a:p>
            <a:pPr marL="0" indent="0">
              <a:buNone/>
            </a:pPr>
            <a:r>
              <a:rPr lang="en-IN" sz="1600" dirty="0"/>
              <a:t>(445,5,105,'confirm','2024-10-7’),</a:t>
            </a:r>
          </a:p>
          <a:p>
            <a:pPr marL="0" indent="0">
              <a:buNone/>
            </a:pPr>
            <a:r>
              <a:rPr lang="en-IN" sz="1600" dirty="0"/>
              <a:t>(446,6,106,'confirm','2024-10-5’),</a:t>
            </a:r>
          </a:p>
          <a:p>
            <a:pPr marL="0" indent="0">
              <a:buNone/>
            </a:pPr>
            <a:r>
              <a:rPr lang="en-IN" sz="1600" dirty="0"/>
              <a:t>(447,7,107,'cancelled','2024-10-11’),</a:t>
            </a:r>
          </a:p>
          <a:p>
            <a:pPr marL="0" indent="0">
              <a:buNone/>
            </a:pPr>
            <a:r>
              <a:rPr lang="en-IN" sz="1600" dirty="0"/>
              <a:t>(448,8,108,'confirm','2024-10-4')</a:t>
            </a:r>
          </a:p>
        </p:txBody>
      </p:sp>
      <p:pic>
        <p:nvPicPr>
          <p:cNvPr id="5" name="Picture 4">
            <a:extLst>
              <a:ext uri="{FF2B5EF4-FFF2-40B4-BE49-F238E27FC236}">
                <a16:creationId xmlns:a16="http://schemas.microsoft.com/office/drawing/2014/main" id="{67C4911D-4CC7-EA2E-AB21-F84B4DFC9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0" y="1828800"/>
            <a:ext cx="8940800" cy="5029200"/>
          </a:xfrm>
          <a:prstGeom prst="rect">
            <a:avLst/>
          </a:prstGeom>
        </p:spPr>
      </p:pic>
    </p:spTree>
    <p:extLst>
      <p:ext uri="{BB962C8B-B14F-4D97-AF65-F5344CB8AC3E}">
        <p14:creationId xmlns:p14="http://schemas.microsoft.com/office/powerpoint/2010/main" val="9819249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0218-1EE1-2A2E-600B-FF56EF49CE57}"/>
              </a:ext>
            </a:extLst>
          </p:cNvPr>
          <p:cNvSpPr>
            <a:spLocks noGrp="1"/>
          </p:cNvSpPr>
          <p:nvPr>
            <p:ph type="title"/>
          </p:nvPr>
        </p:nvSpPr>
        <p:spPr>
          <a:xfrm>
            <a:off x="290146" y="365126"/>
            <a:ext cx="11063654" cy="31591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10542C2-BE90-097D-F9C0-4B5CC09999EF}"/>
              </a:ext>
            </a:extLst>
          </p:cNvPr>
          <p:cNvSpPr>
            <a:spLocks noGrp="1"/>
          </p:cNvSpPr>
          <p:nvPr>
            <p:ph idx="1"/>
          </p:nvPr>
        </p:nvSpPr>
        <p:spPr>
          <a:xfrm>
            <a:off x="219808" y="923192"/>
            <a:ext cx="7244861" cy="2831123"/>
          </a:xfrm>
        </p:spPr>
        <p:txBody>
          <a:bodyPr>
            <a:normAutofit/>
          </a:bodyPr>
          <a:lstStyle/>
          <a:p>
            <a:pPr marL="0" indent="0">
              <a:buNone/>
            </a:pPr>
            <a:r>
              <a:rPr lang="en-US" sz="1600" dirty="0"/>
              <a:t>insert into </a:t>
            </a:r>
            <a:r>
              <a:rPr lang="en-US" sz="1600" dirty="0" err="1"/>
              <a:t>tbl_reviews</a:t>
            </a:r>
            <a:r>
              <a:rPr lang="en-US" sz="1600" dirty="0"/>
              <a:t> values(551,1,101,4,'great services','2024-11-18’),</a:t>
            </a:r>
          </a:p>
          <a:p>
            <a:pPr marL="0" indent="0">
              <a:buNone/>
            </a:pPr>
            <a:r>
              <a:rPr lang="en-US" sz="1600" dirty="0"/>
              <a:t>(552,2,102,5,'good ','2024-11-18’),</a:t>
            </a:r>
          </a:p>
          <a:p>
            <a:pPr marL="0" indent="0">
              <a:buNone/>
            </a:pPr>
            <a:r>
              <a:rPr lang="en-US" sz="1600" dirty="0"/>
              <a:t>(553,3,103,3,'not good','2024-11-20’),</a:t>
            </a:r>
          </a:p>
          <a:p>
            <a:pPr marL="0" indent="0">
              <a:buNone/>
            </a:pPr>
            <a:r>
              <a:rPr lang="en-US" sz="1600" dirty="0"/>
              <a:t>(554,4,104,2,'bad ','2024-11-20’),</a:t>
            </a:r>
          </a:p>
          <a:p>
            <a:pPr marL="0" indent="0">
              <a:buNone/>
            </a:pPr>
            <a:r>
              <a:rPr lang="en-US" sz="1600" dirty="0"/>
              <a:t>(555,5,105,5,'excellent', '2024-11-20’),</a:t>
            </a:r>
          </a:p>
          <a:p>
            <a:pPr marL="0" indent="0">
              <a:buNone/>
            </a:pPr>
            <a:r>
              <a:rPr lang="en-US" sz="1600" dirty="0"/>
              <a:t>(556,6,106,5,'great','2024-11-20’),</a:t>
            </a:r>
          </a:p>
          <a:p>
            <a:pPr marL="0" indent="0">
              <a:buNone/>
            </a:pPr>
            <a:r>
              <a:rPr lang="en-US" sz="1600" dirty="0"/>
              <a:t>(557,7,107,4,'okie </a:t>
            </a:r>
            <a:r>
              <a:rPr lang="en-US" sz="1600" dirty="0" err="1"/>
              <a:t>okie</a:t>
            </a:r>
            <a:r>
              <a:rPr lang="en-US" sz="1600" dirty="0"/>
              <a:t> services','2024-12-21’),</a:t>
            </a:r>
          </a:p>
          <a:p>
            <a:pPr marL="0" indent="0">
              <a:buNone/>
            </a:pPr>
            <a:r>
              <a:rPr lang="en-US" sz="1600" dirty="0"/>
              <a:t>(558,8,108,5,'nice services','2024-11-8')</a:t>
            </a:r>
            <a:endParaRPr lang="en-IN" sz="1600" dirty="0"/>
          </a:p>
        </p:txBody>
      </p:sp>
      <p:pic>
        <p:nvPicPr>
          <p:cNvPr id="5" name="Picture 4">
            <a:extLst>
              <a:ext uri="{FF2B5EF4-FFF2-40B4-BE49-F238E27FC236}">
                <a16:creationId xmlns:a16="http://schemas.microsoft.com/office/drawing/2014/main" id="{327544C3-A173-7B40-5979-1901FCB88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830" y="1600200"/>
            <a:ext cx="7909170" cy="5257800"/>
          </a:xfrm>
          <a:prstGeom prst="rect">
            <a:avLst/>
          </a:prstGeom>
        </p:spPr>
      </p:pic>
    </p:spTree>
    <p:extLst>
      <p:ext uri="{BB962C8B-B14F-4D97-AF65-F5344CB8AC3E}">
        <p14:creationId xmlns:p14="http://schemas.microsoft.com/office/powerpoint/2010/main" val="27701747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CC45-4849-3122-0365-AFE0E6EFA26B}"/>
              </a:ext>
            </a:extLst>
          </p:cNvPr>
          <p:cNvSpPr>
            <a:spLocks noGrp="1"/>
          </p:cNvSpPr>
          <p:nvPr>
            <p:ph type="title"/>
          </p:nvPr>
        </p:nvSpPr>
        <p:spPr/>
        <p:txBody>
          <a:bodyPr/>
          <a:lstStyle/>
          <a:p>
            <a:r>
              <a:rPr lang="en-IN" b="1" u="sng" dirty="0"/>
              <a:t>Queries:</a:t>
            </a:r>
          </a:p>
        </p:txBody>
      </p:sp>
      <p:sp>
        <p:nvSpPr>
          <p:cNvPr id="3" name="Content Placeholder 2">
            <a:extLst>
              <a:ext uri="{FF2B5EF4-FFF2-40B4-BE49-F238E27FC236}">
                <a16:creationId xmlns:a16="http://schemas.microsoft.com/office/drawing/2014/main" id="{1A2D2AAF-FF65-9078-2203-6100033A82CD}"/>
              </a:ext>
            </a:extLst>
          </p:cNvPr>
          <p:cNvSpPr>
            <a:spLocks noGrp="1"/>
          </p:cNvSpPr>
          <p:nvPr>
            <p:ph idx="1"/>
          </p:nvPr>
        </p:nvSpPr>
        <p:spPr/>
        <p:txBody>
          <a:bodyPr>
            <a:normAutofit fontScale="55000" lnSpcReduction="20000"/>
          </a:bodyPr>
          <a:lstStyle/>
          <a:p>
            <a:pPr marL="0" indent="0">
              <a:buNone/>
            </a:pPr>
            <a:r>
              <a:rPr lang="en-IN" dirty="0"/>
              <a:t>Q.1 </a:t>
            </a:r>
            <a:r>
              <a:rPr lang="en-IN" b="1" dirty="0"/>
              <a:t>create table</a:t>
            </a:r>
          </a:p>
          <a:p>
            <a:pPr marL="0" indent="0">
              <a:buNone/>
            </a:pPr>
            <a:endParaRPr lang="en-IN" b="1" dirty="0"/>
          </a:p>
          <a:p>
            <a:pPr marL="0" indent="0">
              <a:buNone/>
            </a:pPr>
            <a:r>
              <a:rPr lang="en-IN" sz="2600" dirty="0"/>
              <a:t>CREATE TABLE </a:t>
            </a:r>
            <a:r>
              <a:rPr lang="en-IN" sz="2600" dirty="0" err="1"/>
              <a:t>tbl_Userss</a:t>
            </a:r>
            <a:r>
              <a:rPr lang="en-IN" sz="2600" dirty="0"/>
              <a:t> ( </a:t>
            </a:r>
          </a:p>
          <a:p>
            <a:pPr marL="0" indent="0">
              <a:buNone/>
            </a:pPr>
            <a:r>
              <a:rPr lang="en-IN" sz="2600" dirty="0"/>
              <a:t>  </a:t>
            </a:r>
            <a:r>
              <a:rPr lang="en-IN" sz="2600" dirty="0" err="1"/>
              <a:t>user_id</a:t>
            </a:r>
            <a:r>
              <a:rPr lang="en-IN" sz="2600" dirty="0"/>
              <a:t> INT PRIMARY KEY,  </a:t>
            </a:r>
            <a:r>
              <a:rPr lang="en-IN" sz="2600" dirty="0" err="1"/>
              <a:t>user_name</a:t>
            </a:r>
            <a:r>
              <a:rPr lang="en-IN" sz="2600" dirty="0"/>
              <a:t> VARCHAR(100),    </a:t>
            </a:r>
          </a:p>
          <a:p>
            <a:pPr marL="0" indent="0">
              <a:buNone/>
            </a:pPr>
            <a:r>
              <a:rPr lang="en-IN" sz="2600" dirty="0" err="1"/>
              <a:t>phone_number</a:t>
            </a:r>
            <a:r>
              <a:rPr lang="en-IN" sz="2600" dirty="0"/>
              <a:t> VARCHAR(15) UNIQUE, </a:t>
            </a:r>
          </a:p>
          <a:p>
            <a:pPr marL="0" indent="0">
              <a:buNone/>
            </a:pPr>
            <a:r>
              <a:rPr lang="en-IN" sz="2600" dirty="0"/>
              <a:t>   email VARCHAR(60) UNIQUE,  </a:t>
            </a:r>
          </a:p>
          <a:p>
            <a:pPr marL="0" indent="0">
              <a:buNone/>
            </a:pPr>
            <a:r>
              <a:rPr lang="en-IN" sz="2600" dirty="0"/>
              <a:t>  gender CHAR(10), </a:t>
            </a:r>
          </a:p>
          <a:p>
            <a:pPr marL="0" indent="0">
              <a:buNone/>
            </a:pPr>
            <a:r>
              <a:rPr lang="en-IN" sz="2600" dirty="0"/>
              <a:t>   </a:t>
            </a:r>
            <a:r>
              <a:rPr lang="en-IN" sz="2600" dirty="0" err="1"/>
              <a:t>date_of_birth</a:t>
            </a:r>
            <a:r>
              <a:rPr lang="en-IN" sz="2600" dirty="0"/>
              <a:t> Date ,  </a:t>
            </a:r>
          </a:p>
          <a:p>
            <a:pPr marL="0" indent="0">
              <a:buNone/>
            </a:pPr>
            <a:r>
              <a:rPr lang="en-IN" sz="2600" dirty="0"/>
              <a:t>  </a:t>
            </a:r>
            <a:r>
              <a:rPr lang="en-IN" sz="2600" dirty="0" err="1"/>
              <a:t>user_password</a:t>
            </a:r>
            <a:r>
              <a:rPr lang="en-IN" sz="2600" dirty="0"/>
              <a:t> VARCHAR(50)</a:t>
            </a:r>
          </a:p>
          <a:p>
            <a:pPr marL="0" indent="0">
              <a:buNone/>
            </a:pPr>
            <a:r>
              <a:rPr lang="en-IN" sz="2600" dirty="0"/>
              <a:t>);</a:t>
            </a:r>
          </a:p>
          <a:p>
            <a:pPr marL="0" indent="0">
              <a:buNone/>
            </a:pPr>
            <a:r>
              <a:rPr lang="en-IN" b="1" dirty="0"/>
              <a:t>Q.2: insert data into that table </a:t>
            </a:r>
          </a:p>
          <a:p>
            <a:pPr marL="0" indent="0">
              <a:buNone/>
            </a:pPr>
            <a:endParaRPr lang="en-IN" b="1" dirty="0"/>
          </a:p>
          <a:p>
            <a:pPr marL="0" indent="0">
              <a:buNone/>
            </a:pPr>
            <a:r>
              <a:rPr lang="en-IN" sz="2800" dirty="0"/>
              <a:t>Insert into </a:t>
            </a:r>
            <a:r>
              <a:rPr lang="en-IN" sz="2800" dirty="0" err="1"/>
              <a:t>tbl_user</a:t>
            </a:r>
            <a:r>
              <a:rPr lang="en-IN" sz="2800" dirty="0"/>
              <a:t> values(1,’anshi’,’987899903’,’anshi@gmail.com’,female’,’2010-10-22’,’387hjk’)</a:t>
            </a:r>
          </a:p>
          <a:p>
            <a:pPr marL="0" indent="0">
              <a:buNone/>
            </a:pPr>
            <a:r>
              <a:rPr lang="en-IN" dirty="0"/>
              <a:t>Question 3: display the content of table users :</a:t>
            </a:r>
          </a:p>
          <a:p>
            <a:pPr marL="0" indent="0">
              <a:buNone/>
            </a:pPr>
            <a:r>
              <a:rPr lang="en-IN" sz="2800" dirty="0"/>
              <a:t>Select* from </a:t>
            </a:r>
            <a:r>
              <a:rPr lang="en-IN" sz="2800" dirty="0" err="1"/>
              <a:t>tbl_userss</a:t>
            </a:r>
            <a:endParaRPr lang="en-IN" sz="2800" dirty="0"/>
          </a:p>
          <a:p>
            <a:endParaRPr lang="en-IN" dirty="0"/>
          </a:p>
        </p:txBody>
      </p:sp>
    </p:spTree>
    <p:extLst>
      <p:ext uri="{BB962C8B-B14F-4D97-AF65-F5344CB8AC3E}">
        <p14:creationId xmlns:p14="http://schemas.microsoft.com/office/powerpoint/2010/main" val="1817169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6051-E816-03AB-F145-52897DAB1036}"/>
              </a:ext>
            </a:extLst>
          </p:cNvPr>
          <p:cNvSpPr>
            <a:spLocks noGrp="1"/>
          </p:cNvSpPr>
          <p:nvPr>
            <p:ph type="title"/>
          </p:nvPr>
        </p:nvSpPr>
        <p:spPr>
          <a:xfrm>
            <a:off x="448408" y="365126"/>
            <a:ext cx="10905392" cy="637197"/>
          </a:xfrm>
        </p:spPr>
        <p:txBody>
          <a:bodyPr>
            <a:normAutofit fontScale="90000"/>
          </a:bodyPr>
          <a:lstStyle/>
          <a:p>
            <a:r>
              <a:rPr lang="en-IN" b="1" u="sng" dirty="0"/>
              <a:t>Queries</a:t>
            </a:r>
          </a:p>
        </p:txBody>
      </p:sp>
      <p:sp>
        <p:nvSpPr>
          <p:cNvPr id="3" name="Content Placeholder 2">
            <a:extLst>
              <a:ext uri="{FF2B5EF4-FFF2-40B4-BE49-F238E27FC236}">
                <a16:creationId xmlns:a16="http://schemas.microsoft.com/office/drawing/2014/main" id="{824D1E24-8394-C718-F47D-F9B42BF152D5}"/>
              </a:ext>
            </a:extLst>
          </p:cNvPr>
          <p:cNvSpPr>
            <a:spLocks noGrp="1"/>
          </p:cNvSpPr>
          <p:nvPr>
            <p:ph idx="1"/>
          </p:nvPr>
        </p:nvSpPr>
        <p:spPr>
          <a:xfrm>
            <a:off x="105507" y="1002323"/>
            <a:ext cx="11869615" cy="5556739"/>
          </a:xfrm>
        </p:spPr>
        <p:txBody>
          <a:bodyPr>
            <a:normAutofit/>
          </a:bodyPr>
          <a:lstStyle/>
          <a:p>
            <a:pPr marL="0" indent="0">
              <a:buNone/>
            </a:pPr>
            <a:r>
              <a:rPr lang="en-US" sz="1600" b="1" dirty="0"/>
              <a:t>Q.4 Query to Update a user’s email ?</a:t>
            </a:r>
          </a:p>
          <a:p>
            <a:pPr marL="0" indent="0">
              <a:buNone/>
            </a:pPr>
            <a:r>
              <a:rPr lang="en-US" sz="1600" dirty="0"/>
              <a:t>UPDATE </a:t>
            </a:r>
            <a:r>
              <a:rPr lang="en-US" sz="1600" dirty="0" err="1"/>
              <a:t>tbl_Users</a:t>
            </a:r>
            <a:endParaRPr lang="en-US" sz="1600" dirty="0"/>
          </a:p>
          <a:p>
            <a:pPr marL="0" indent="0">
              <a:buNone/>
            </a:pPr>
            <a:r>
              <a:rPr lang="en-US" sz="1600" dirty="0"/>
              <a:t>SET email = 'namrata@gmail.com’ WHERE </a:t>
            </a:r>
            <a:r>
              <a:rPr lang="en-US" sz="1600" dirty="0" err="1"/>
              <a:t>user_id</a:t>
            </a:r>
            <a:r>
              <a:rPr lang="en-US" sz="1600" dirty="0"/>
              <a:t> = 6; </a:t>
            </a:r>
          </a:p>
          <a:p>
            <a:pPr marL="0" indent="0">
              <a:buNone/>
            </a:pPr>
            <a:r>
              <a:rPr lang="en-US" sz="1600" dirty="0"/>
              <a:t>select*from </a:t>
            </a:r>
            <a:r>
              <a:rPr lang="en-US" sz="1600" dirty="0" err="1"/>
              <a:t>tbl_users</a:t>
            </a: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Q.5 Query to retrieve all booking with confirmed status?</a:t>
            </a:r>
          </a:p>
          <a:p>
            <a:pPr marL="0" indent="0">
              <a:buNone/>
            </a:pPr>
            <a:r>
              <a:rPr lang="en-US" sz="1600" dirty="0"/>
              <a:t>SELECT * FROM </a:t>
            </a:r>
            <a:r>
              <a:rPr lang="en-US" sz="1600" dirty="0" err="1"/>
              <a:t>tbl_Bookings</a:t>
            </a:r>
            <a:r>
              <a:rPr lang="en-US" sz="1600" dirty="0"/>
              <a:t> </a:t>
            </a:r>
          </a:p>
          <a:p>
            <a:pPr marL="0" indent="0">
              <a:buNone/>
            </a:pPr>
            <a:r>
              <a:rPr lang="en-US" sz="1600" dirty="0"/>
              <a:t>WHERE </a:t>
            </a:r>
            <a:r>
              <a:rPr lang="en-US" sz="1600" dirty="0" err="1"/>
              <a:t>booking_status</a:t>
            </a:r>
            <a:r>
              <a:rPr lang="en-US" sz="1600" dirty="0"/>
              <a:t> = 'confirm’;</a:t>
            </a:r>
          </a:p>
        </p:txBody>
      </p:sp>
      <p:pic>
        <p:nvPicPr>
          <p:cNvPr id="11" name="Picture 10">
            <a:extLst>
              <a:ext uri="{FF2B5EF4-FFF2-40B4-BE49-F238E27FC236}">
                <a16:creationId xmlns:a16="http://schemas.microsoft.com/office/drawing/2014/main" id="{43BA71A3-B221-6108-5E91-65C7DC151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354" y="1"/>
            <a:ext cx="6989883" cy="3428999"/>
          </a:xfrm>
          <a:prstGeom prst="rect">
            <a:avLst/>
          </a:prstGeom>
        </p:spPr>
      </p:pic>
      <p:pic>
        <p:nvPicPr>
          <p:cNvPr id="13" name="Picture 12">
            <a:extLst>
              <a:ext uri="{FF2B5EF4-FFF2-40B4-BE49-F238E27FC236}">
                <a16:creationId xmlns:a16="http://schemas.microsoft.com/office/drawing/2014/main" id="{C8E8FE3D-1A0C-FE84-50A1-649007C00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604846"/>
            <a:ext cx="7057292" cy="3253153"/>
          </a:xfrm>
          <a:prstGeom prst="rect">
            <a:avLst/>
          </a:prstGeom>
        </p:spPr>
      </p:pic>
    </p:spTree>
    <p:extLst>
      <p:ext uri="{BB962C8B-B14F-4D97-AF65-F5344CB8AC3E}">
        <p14:creationId xmlns:p14="http://schemas.microsoft.com/office/powerpoint/2010/main" val="18491975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3BF4-7E36-84FE-A9AB-86FEB268DF57}"/>
              </a:ext>
            </a:extLst>
          </p:cNvPr>
          <p:cNvSpPr>
            <a:spLocks noGrp="1"/>
          </p:cNvSpPr>
          <p:nvPr>
            <p:ph type="title"/>
          </p:nvPr>
        </p:nvSpPr>
        <p:spPr>
          <a:xfrm>
            <a:off x="413238" y="365126"/>
            <a:ext cx="10940562" cy="17999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2F7A8D4-126E-D133-C204-BF3951910B76}"/>
              </a:ext>
            </a:extLst>
          </p:cNvPr>
          <p:cNvSpPr>
            <a:spLocks noGrp="1"/>
          </p:cNvSpPr>
          <p:nvPr>
            <p:ph idx="1"/>
          </p:nvPr>
        </p:nvSpPr>
        <p:spPr>
          <a:xfrm>
            <a:off x="87923" y="668214"/>
            <a:ext cx="11913577" cy="6189785"/>
          </a:xfrm>
        </p:spPr>
        <p:txBody>
          <a:bodyPr/>
          <a:lstStyle/>
          <a:p>
            <a:pPr marL="0" indent="0">
              <a:buNone/>
            </a:pPr>
            <a:r>
              <a:rPr lang="en-US" sz="1600" b="1" dirty="0"/>
              <a:t>Q.6 Query to  Display all payment methods used by users?</a:t>
            </a:r>
          </a:p>
          <a:p>
            <a:pPr marL="0" indent="0">
              <a:buNone/>
            </a:pPr>
            <a:r>
              <a:rPr lang="en-US" sz="1600" dirty="0"/>
              <a:t>SELECT DISTINCT </a:t>
            </a:r>
            <a:r>
              <a:rPr lang="en-US" sz="1600" dirty="0" err="1"/>
              <a:t>payment_method</a:t>
            </a:r>
            <a:endParaRPr lang="en-US" sz="1600" dirty="0"/>
          </a:p>
          <a:p>
            <a:pPr marL="0" indent="0">
              <a:buNone/>
            </a:pPr>
            <a:r>
              <a:rPr lang="en-US" sz="1600" dirty="0"/>
              <a:t> FROM </a:t>
            </a:r>
            <a:r>
              <a:rPr lang="en-US" sz="1600" dirty="0" err="1"/>
              <a:t>tbl_Payments</a:t>
            </a:r>
            <a:r>
              <a:rPr lang="en-US" sz="1600" dirty="0"/>
              <a:t>;</a:t>
            </a:r>
          </a:p>
          <a:p>
            <a:endParaRPr lang="en-IN" dirty="0"/>
          </a:p>
          <a:p>
            <a:endParaRPr lang="en-IN" dirty="0"/>
          </a:p>
          <a:p>
            <a:endParaRPr lang="en-IN" dirty="0"/>
          </a:p>
          <a:p>
            <a:endParaRPr lang="en-IN" dirty="0"/>
          </a:p>
          <a:p>
            <a:endParaRPr lang="en-IN" dirty="0"/>
          </a:p>
          <a:p>
            <a:pPr marL="0" indent="0">
              <a:buNone/>
            </a:pPr>
            <a:r>
              <a:rPr lang="en-US" sz="1600" b="1" dirty="0"/>
              <a:t>Q.7 Query to Count total bookings per user?</a:t>
            </a:r>
          </a:p>
          <a:p>
            <a:pPr marL="0" indent="0">
              <a:buNone/>
            </a:pPr>
            <a:r>
              <a:rPr lang="en-US" sz="1600" dirty="0"/>
              <a:t>SELECT </a:t>
            </a:r>
            <a:r>
              <a:rPr lang="en-US" sz="1600" dirty="0" err="1"/>
              <a:t>user_id</a:t>
            </a:r>
            <a:r>
              <a:rPr lang="en-US" sz="1600" dirty="0"/>
              <a:t>, COUNT(</a:t>
            </a:r>
            <a:r>
              <a:rPr lang="en-US" sz="1600" dirty="0" err="1"/>
              <a:t>booking_id</a:t>
            </a:r>
            <a:r>
              <a:rPr lang="en-US" sz="1600" dirty="0"/>
              <a:t>) AS </a:t>
            </a:r>
            <a:r>
              <a:rPr lang="en-US" sz="1600" dirty="0" err="1"/>
              <a:t>total_bookings</a:t>
            </a:r>
            <a:endParaRPr lang="en-US" sz="1600" dirty="0"/>
          </a:p>
          <a:p>
            <a:pPr marL="0" indent="0">
              <a:buNone/>
            </a:pPr>
            <a:r>
              <a:rPr lang="en-US" sz="1600" dirty="0"/>
              <a:t>FROM </a:t>
            </a:r>
            <a:r>
              <a:rPr lang="en-US" sz="1600" dirty="0" err="1"/>
              <a:t>tbl_Bookings</a:t>
            </a:r>
            <a:endParaRPr lang="en-US" sz="1600" dirty="0"/>
          </a:p>
          <a:p>
            <a:pPr marL="0" indent="0">
              <a:buNone/>
            </a:pPr>
            <a:r>
              <a:rPr lang="en-US" sz="1600" dirty="0"/>
              <a:t>GROUP BY </a:t>
            </a:r>
            <a:r>
              <a:rPr lang="en-US" sz="1600" dirty="0" err="1"/>
              <a:t>user_id</a:t>
            </a:r>
            <a:r>
              <a:rPr lang="en-US" sz="1600" dirty="0"/>
              <a:t>;</a:t>
            </a:r>
            <a:endParaRPr lang="en-IN" sz="1600" dirty="0"/>
          </a:p>
          <a:p>
            <a:endParaRPr lang="en-IN" dirty="0"/>
          </a:p>
        </p:txBody>
      </p:sp>
      <p:pic>
        <p:nvPicPr>
          <p:cNvPr id="7" name="Picture 6">
            <a:extLst>
              <a:ext uri="{FF2B5EF4-FFF2-40B4-BE49-F238E27FC236}">
                <a16:creationId xmlns:a16="http://schemas.microsoft.com/office/drawing/2014/main" id="{1F9888B7-1CF6-84E3-5958-EC253688C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293" y="0"/>
            <a:ext cx="6951784" cy="3165231"/>
          </a:xfrm>
          <a:prstGeom prst="rect">
            <a:avLst/>
          </a:prstGeom>
        </p:spPr>
      </p:pic>
      <p:pic>
        <p:nvPicPr>
          <p:cNvPr id="9" name="Picture 8">
            <a:extLst>
              <a:ext uri="{FF2B5EF4-FFF2-40B4-BE49-F238E27FC236}">
                <a16:creationId xmlns:a16="http://schemas.microsoft.com/office/drawing/2014/main" id="{1F84723F-4C06-8B4F-68CC-7454CD21E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293" y="3162003"/>
            <a:ext cx="6849207" cy="3695995"/>
          </a:xfrm>
          <a:prstGeom prst="rect">
            <a:avLst/>
          </a:prstGeom>
        </p:spPr>
      </p:pic>
    </p:spTree>
    <p:extLst>
      <p:ext uri="{BB962C8B-B14F-4D97-AF65-F5344CB8AC3E}">
        <p14:creationId xmlns:p14="http://schemas.microsoft.com/office/powerpoint/2010/main" val="25841429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C1FB-91E1-68C0-F51A-06330A54162C}"/>
              </a:ext>
            </a:extLst>
          </p:cNvPr>
          <p:cNvSpPr>
            <a:spLocks noGrp="1"/>
          </p:cNvSpPr>
          <p:nvPr>
            <p:ph type="title"/>
          </p:nvPr>
        </p:nvSpPr>
        <p:spPr>
          <a:xfrm>
            <a:off x="738554" y="365125"/>
            <a:ext cx="10615246" cy="16241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D7D7A45-BEA1-9222-FB0A-1FD2941C6E50}"/>
              </a:ext>
            </a:extLst>
          </p:cNvPr>
          <p:cNvSpPr>
            <a:spLocks noGrp="1"/>
          </p:cNvSpPr>
          <p:nvPr>
            <p:ph idx="1"/>
          </p:nvPr>
        </p:nvSpPr>
        <p:spPr>
          <a:xfrm>
            <a:off x="185740" y="603038"/>
            <a:ext cx="11922370" cy="6084277"/>
          </a:xfrm>
        </p:spPr>
        <p:txBody>
          <a:bodyPr/>
          <a:lstStyle/>
          <a:p>
            <a:pPr marL="0" indent="0">
              <a:buNone/>
            </a:pPr>
            <a:r>
              <a:rPr lang="en-US" sz="1600" b="1" dirty="0"/>
              <a:t>Q.8 Query to Retrieve all travels costing more than 1000?</a:t>
            </a:r>
          </a:p>
          <a:p>
            <a:pPr marL="0" indent="0">
              <a:buNone/>
            </a:pPr>
            <a:r>
              <a:rPr lang="en-US" sz="1600" dirty="0"/>
              <a:t>SELECT * FROM </a:t>
            </a:r>
            <a:r>
              <a:rPr lang="en-US" sz="1600" dirty="0" err="1"/>
              <a:t>tbl_Travels</a:t>
            </a:r>
            <a:endParaRPr lang="en-US" sz="1600" dirty="0"/>
          </a:p>
          <a:p>
            <a:pPr marL="0" indent="0">
              <a:buNone/>
            </a:pPr>
            <a:r>
              <a:rPr lang="en-US" sz="1600" dirty="0"/>
              <a:t>WHERE </a:t>
            </a:r>
            <a:r>
              <a:rPr lang="en-US" sz="1600" dirty="0" err="1"/>
              <a:t>travel_cost</a:t>
            </a:r>
            <a:r>
              <a:rPr lang="en-US" sz="1600" dirty="0"/>
              <a:t> &gt; 1000;</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400" dirty="0"/>
          </a:p>
          <a:p>
            <a:pPr marL="0" indent="0">
              <a:buNone/>
            </a:pPr>
            <a:endParaRPr lang="en-US" sz="1400" dirty="0"/>
          </a:p>
          <a:p>
            <a:pPr marL="0" indent="0">
              <a:buNone/>
            </a:pPr>
            <a:r>
              <a:rPr lang="en-IN" sz="1400" b="1" dirty="0"/>
              <a:t>Q.9 Query to List all reviews along with the user name and travel source and destination?</a:t>
            </a:r>
          </a:p>
          <a:p>
            <a:pPr marL="0" indent="0">
              <a:buNone/>
            </a:pPr>
            <a:r>
              <a:rPr lang="en-IN" sz="1400" dirty="0"/>
              <a:t>SELECT </a:t>
            </a:r>
            <a:r>
              <a:rPr lang="en-IN" sz="1400" dirty="0" err="1"/>
              <a:t>u.user_name</a:t>
            </a:r>
            <a:r>
              <a:rPr lang="en-IN" sz="1400" dirty="0"/>
              <a:t>, </a:t>
            </a:r>
            <a:r>
              <a:rPr lang="en-IN" sz="1400" dirty="0" err="1"/>
              <a:t>t.source_location</a:t>
            </a:r>
            <a:r>
              <a:rPr lang="en-IN" sz="1400" dirty="0"/>
              <a:t>, </a:t>
            </a:r>
            <a:r>
              <a:rPr lang="en-IN" sz="1400" dirty="0" err="1"/>
              <a:t>t.destination</a:t>
            </a:r>
            <a:r>
              <a:rPr lang="en-IN" sz="1400" dirty="0"/>
              <a:t>, </a:t>
            </a:r>
            <a:r>
              <a:rPr lang="en-IN" sz="1400" dirty="0" err="1"/>
              <a:t>r.rating</a:t>
            </a:r>
            <a:r>
              <a:rPr lang="en-IN" sz="1400" dirty="0"/>
              <a:t>, </a:t>
            </a:r>
            <a:r>
              <a:rPr lang="en-IN" sz="1400" dirty="0" err="1"/>
              <a:t>r.review_text</a:t>
            </a:r>
            <a:endParaRPr lang="en-IN" sz="1400" dirty="0"/>
          </a:p>
          <a:p>
            <a:pPr marL="0" indent="0">
              <a:buNone/>
            </a:pPr>
            <a:r>
              <a:rPr lang="en-IN" sz="1400" dirty="0"/>
              <a:t>FROM </a:t>
            </a:r>
            <a:r>
              <a:rPr lang="en-IN" sz="1400" dirty="0" err="1"/>
              <a:t>tbl_Reviews</a:t>
            </a:r>
            <a:r>
              <a:rPr lang="en-IN" sz="1400" dirty="0"/>
              <a:t> r</a:t>
            </a:r>
          </a:p>
          <a:p>
            <a:pPr marL="0" indent="0">
              <a:buNone/>
            </a:pPr>
            <a:r>
              <a:rPr lang="en-IN" sz="1400" dirty="0"/>
              <a:t>JOIN </a:t>
            </a:r>
            <a:r>
              <a:rPr lang="en-IN" sz="1400" dirty="0" err="1"/>
              <a:t>tbl_Users</a:t>
            </a:r>
            <a:r>
              <a:rPr lang="en-IN" sz="1400" dirty="0"/>
              <a:t> u ON </a:t>
            </a:r>
            <a:r>
              <a:rPr lang="en-IN" sz="1400" dirty="0" err="1"/>
              <a:t>r.user_id</a:t>
            </a:r>
            <a:r>
              <a:rPr lang="en-IN" sz="1400" dirty="0"/>
              <a:t> = </a:t>
            </a:r>
            <a:r>
              <a:rPr lang="en-IN" sz="1400" dirty="0" err="1"/>
              <a:t>u.user_id</a:t>
            </a:r>
            <a:endParaRPr lang="en-IN" sz="1400" dirty="0"/>
          </a:p>
          <a:p>
            <a:pPr marL="0" indent="0">
              <a:buNone/>
            </a:pPr>
            <a:r>
              <a:rPr lang="en-IN" sz="1400" dirty="0"/>
              <a:t>JOIN </a:t>
            </a:r>
            <a:r>
              <a:rPr lang="en-IN" sz="1400" dirty="0" err="1"/>
              <a:t>tbl_Travels</a:t>
            </a:r>
            <a:r>
              <a:rPr lang="en-IN" sz="1400" dirty="0"/>
              <a:t> t ON </a:t>
            </a:r>
            <a:r>
              <a:rPr lang="en-IN" sz="1400" dirty="0" err="1"/>
              <a:t>r.travel_id</a:t>
            </a:r>
            <a:r>
              <a:rPr lang="en-IN" sz="1400" dirty="0"/>
              <a:t> = </a:t>
            </a:r>
            <a:r>
              <a:rPr lang="en-IN" sz="1400" dirty="0" err="1"/>
              <a:t>t.travel_id</a:t>
            </a:r>
            <a:r>
              <a:rPr lang="en-IN" sz="1400" dirty="0"/>
              <a:t>;</a:t>
            </a:r>
          </a:p>
          <a:p>
            <a:pPr marL="0" indent="0">
              <a:buNone/>
            </a:pPr>
            <a:endParaRPr lang="en-US" sz="1600" dirty="0"/>
          </a:p>
          <a:p>
            <a:pPr marL="0" indent="0">
              <a:buNone/>
            </a:pPr>
            <a:endParaRPr lang="en-US" sz="1600" dirty="0"/>
          </a:p>
          <a:p>
            <a:pPr marL="0" indent="0">
              <a:buNone/>
            </a:pPr>
            <a:endParaRPr lang="en-US" sz="1600" dirty="0"/>
          </a:p>
          <a:p>
            <a:endParaRPr lang="en-IN" dirty="0"/>
          </a:p>
        </p:txBody>
      </p:sp>
      <p:pic>
        <p:nvPicPr>
          <p:cNvPr id="5" name="Picture 4">
            <a:extLst>
              <a:ext uri="{FF2B5EF4-FFF2-40B4-BE49-F238E27FC236}">
                <a16:creationId xmlns:a16="http://schemas.microsoft.com/office/drawing/2014/main" id="{C697E50B-C5E0-4A29-1B1D-E2BB3F8AF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7992" y="0"/>
            <a:ext cx="7057293" cy="3429000"/>
          </a:xfrm>
          <a:prstGeom prst="rect">
            <a:avLst/>
          </a:prstGeom>
        </p:spPr>
      </p:pic>
      <p:pic>
        <p:nvPicPr>
          <p:cNvPr id="9" name="Picture 8">
            <a:extLst>
              <a:ext uri="{FF2B5EF4-FFF2-40B4-BE49-F238E27FC236}">
                <a16:creationId xmlns:a16="http://schemas.microsoft.com/office/drawing/2014/main" id="{103A6C5C-CA5D-15E7-4914-E2C33FD40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574" y="2910254"/>
            <a:ext cx="5236511" cy="3863974"/>
          </a:xfrm>
          <a:prstGeom prst="rect">
            <a:avLst/>
          </a:prstGeom>
        </p:spPr>
      </p:pic>
    </p:spTree>
    <p:extLst>
      <p:ext uri="{BB962C8B-B14F-4D97-AF65-F5344CB8AC3E}">
        <p14:creationId xmlns:p14="http://schemas.microsoft.com/office/powerpoint/2010/main" val="1435456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11A3-A10A-87D8-3B02-0DE06991BE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B785D8-94D7-8F53-3ECA-ABB647FEC6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11260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8832-72AD-DBEB-6F0A-377019CFB79B}"/>
              </a:ext>
            </a:extLst>
          </p:cNvPr>
          <p:cNvSpPr>
            <a:spLocks noGrp="1"/>
          </p:cNvSpPr>
          <p:nvPr>
            <p:ph type="title"/>
          </p:nvPr>
        </p:nvSpPr>
        <p:spPr>
          <a:xfrm>
            <a:off x="597877" y="365126"/>
            <a:ext cx="10755923" cy="127243"/>
          </a:xfrm>
        </p:spPr>
        <p:txBody>
          <a:bodyPr>
            <a:normAutofit fontScale="90000"/>
          </a:bodyPr>
          <a:lstStyle/>
          <a:p>
            <a:endParaRPr lang="en-IN" dirty="0"/>
          </a:p>
        </p:txBody>
      </p:sp>
      <p:sp>
        <p:nvSpPr>
          <p:cNvPr id="7" name="Content Placeholder 6">
            <a:extLst>
              <a:ext uri="{FF2B5EF4-FFF2-40B4-BE49-F238E27FC236}">
                <a16:creationId xmlns:a16="http://schemas.microsoft.com/office/drawing/2014/main" id="{47B09497-64F4-CAE9-1D4B-08EAF223C8EB}"/>
              </a:ext>
            </a:extLst>
          </p:cNvPr>
          <p:cNvSpPr>
            <a:spLocks noGrp="1"/>
          </p:cNvSpPr>
          <p:nvPr>
            <p:ph idx="1"/>
          </p:nvPr>
        </p:nvSpPr>
        <p:spPr>
          <a:xfrm>
            <a:off x="0" y="589086"/>
            <a:ext cx="12107007" cy="6268914"/>
          </a:xfrm>
        </p:spPr>
        <p:txBody>
          <a:bodyPr>
            <a:normAutofit/>
          </a:bodyPr>
          <a:lstStyle/>
          <a:p>
            <a:pPr marL="0" indent="0">
              <a:buNone/>
            </a:pPr>
            <a:r>
              <a:rPr lang="en-IN" sz="1600" b="1" dirty="0"/>
              <a:t>Q.10 Query to Update booking status to 'cancelled' for a booking of </a:t>
            </a:r>
            <a:r>
              <a:rPr lang="en-IN" sz="1600" b="1" dirty="0" err="1"/>
              <a:t>sai</a:t>
            </a:r>
            <a:r>
              <a:rPr lang="en-IN" sz="1600" b="1" dirty="0"/>
              <a:t>?</a:t>
            </a:r>
          </a:p>
          <a:p>
            <a:pPr marL="0" indent="0">
              <a:buNone/>
            </a:pPr>
            <a:r>
              <a:rPr lang="en-IN" sz="1600" dirty="0"/>
              <a:t>UPDATE </a:t>
            </a:r>
            <a:r>
              <a:rPr lang="en-IN" sz="1600" dirty="0" err="1"/>
              <a:t>tbl_Bookings</a:t>
            </a:r>
            <a:endParaRPr lang="en-IN" sz="1600" dirty="0"/>
          </a:p>
          <a:p>
            <a:pPr marL="0" indent="0">
              <a:buNone/>
            </a:pPr>
            <a:r>
              <a:rPr lang="en-IN" sz="1600" dirty="0"/>
              <a:t>SET </a:t>
            </a:r>
            <a:r>
              <a:rPr lang="en-IN" sz="1600" dirty="0" err="1"/>
              <a:t>booking_status</a:t>
            </a:r>
            <a:r>
              <a:rPr lang="en-IN" sz="1600" dirty="0"/>
              <a:t> = 'cancelled’</a:t>
            </a:r>
          </a:p>
          <a:p>
            <a:pPr marL="0" indent="0">
              <a:buNone/>
            </a:pPr>
            <a:r>
              <a:rPr lang="en-IN" sz="1600" dirty="0"/>
              <a:t>WHERE </a:t>
            </a:r>
            <a:r>
              <a:rPr lang="en-IN" sz="1600" dirty="0" err="1"/>
              <a:t>booking_id</a:t>
            </a:r>
            <a:r>
              <a:rPr lang="en-IN" sz="1600" dirty="0"/>
              <a:t> = 445;</a:t>
            </a:r>
          </a:p>
          <a:p>
            <a:pPr marL="0" indent="0">
              <a:buNone/>
            </a:pPr>
            <a:r>
              <a:rPr lang="en-IN" sz="1600" dirty="0"/>
              <a:t>select* from </a:t>
            </a:r>
            <a:r>
              <a:rPr lang="en-IN" sz="1600" dirty="0" err="1"/>
              <a:t>tbl_bookings</a:t>
            </a:r>
            <a:r>
              <a:rPr lang="en-IN" sz="1600" dirty="0"/>
              <a:t> where </a:t>
            </a:r>
            <a:r>
              <a:rPr lang="en-IN" sz="1600" dirty="0" err="1"/>
              <a:t>user_id</a:t>
            </a:r>
            <a:r>
              <a:rPr lang="en-IN" sz="1600" dirty="0"/>
              <a:t> =5;</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r>
              <a:rPr lang="en-IN" sz="1600" b="1" dirty="0"/>
              <a:t>  Q.11 Query to List all travel types available for traveling?</a:t>
            </a:r>
          </a:p>
          <a:p>
            <a:pPr marL="0" indent="0">
              <a:buNone/>
            </a:pPr>
            <a:r>
              <a:rPr lang="en-IN" sz="1600" dirty="0"/>
              <a:t>SELECT * FROM </a:t>
            </a:r>
            <a:r>
              <a:rPr lang="en-IN" sz="1600" dirty="0" err="1"/>
              <a:t>tbl_TravelType</a:t>
            </a:r>
            <a:r>
              <a:rPr lang="en-IN" sz="1600" dirty="0"/>
              <a:t>;</a:t>
            </a:r>
          </a:p>
        </p:txBody>
      </p:sp>
      <p:pic>
        <p:nvPicPr>
          <p:cNvPr id="4" name="Picture 3">
            <a:extLst>
              <a:ext uri="{FF2B5EF4-FFF2-40B4-BE49-F238E27FC236}">
                <a16:creationId xmlns:a16="http://schemas.microsoft.com/office/drawing/2014/main" id="{F7538BC9-4CC3-3242-D9E3-3EEA8AC5A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61547"/>
            <a:ext cx="6011007" cy="3481754"/>
          </a:xfrm>
          <a:prstGeom prst="rect">
            <a:avLst/>
          </a:prstGeom>
        </p:spPr>
      </p:pic>
      <p:pic>
        <p:nvPicPr>
          <p:cNvPr id="6" name="Picture 5">
            <a:extLst>
              <a:ext uri="{FF2B5EF4-FFF2-40B4-BE49-F238E27FC236}">
                <a16:creationId xmlns:a16="http://schemas.microsoft.com/office/drawing/2014/main" id="{9DBBCB42-9590-9055-D903-354CC5E60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169" y="3543301"/>
            <a:ext cx="6493745" cy="3179132"/>
          </a:xfrm>
          <a:prstGeom prst="rect">
            <a:avLst/>
          </a:prstGeom>
        </p:spPr>
      </p:pic>
    </p:spTree>
    <p:extLst>
      <p:ext uri="{BB962C8B-B14F-4D97-AF65-F5344CB8AC3E}">
        <p14:creationId xmlns:p14="http://schemas.microsoft.com/office/powerpoint/2010/main" val="28767482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857B-5514-50C1-2FA8-476AA2AE618F}"/>
              </a:ext>
            </a:extLst>
          </p:cNvPr>
          <p:cNvSpPr>
            <a:spLocks noGrp="1"/>
          </p:cNvSpPr>
          <p:nvPr>
            <p:ph type="title"/>
          </p:nvPr>
        </p:nvSpPr>
        <p:spPr>
          <a:xfrm>
            <a:off x="838200" y="365125"/>
            <a:ext cx="10515600"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7EC0320-186D-EFDA-527A-D7258BADB4BF}"/>
              </a:ext>
            </a:extLst>
          </p:cNvPr>
          <p:cNvSpPr>
            <a:spLocks noGrp="1"/>
          </p:cNvSpPr>
          <p:nvPr>
            <p:ph idx="1"/>
          </p:nvPr>
        </p:nvSpPr>
        <p:spPr>
          <a:xfrm>
            <a:off x="105507" y="553914"/>
            <a:ext cx="11922369" cy="6135273"/>
          </a:xfrm>
        </p:spPr>
        <p:txBody>
          <a:bodyPr>
            <a:normAutofit/>
          </a:bodyPr>
          <a:lstStyle/>
          <a:p>
            <a:pPr marL="0" indent="0">
              <a:buNone/>
            </a:pPr>
            <a:r>
              <a:rPr lang="en-IN" sz="1600" b="1" dirty="0"/>
              <a:t>Q.12 Query to  display  all user details along with their age?</a:t>
            </a:r>
          </a:p>
          <a:p>
            <a:pPr marL="0" indent="0">
              <a:buNone/>
            </a:pPr>
            <a:r>
              <a:rPr lang="en-IN" sz="1600" dirty="0"/>
              <a:t> SELECT </a:t>
            </a:r>
            <a:r>
              <a:rPr lang="en-IN" sz="1600" dirty="0" err="1"/>
              <a:t>u.user_id</a:t>
            </a:r>
            <a:r>
              <a:rPr lang="en-IN" sz="1600" dirty="0"/>
              <a:t>, </a:t>
            </a:r>
            <a:r>
              <a:rPr lang="en-IN" sz="1600" dirty="0" err="1"/>
              <a:t>u.user_name</a:t>
            </a:r>
            <a:r>
              <a:rPr lang="en-IN" sz="1600" dirty="0"/>
              <a:t>, </a:t>
            </a:r>
            <a:r>
              <a:rPr lang="en-IN" sz="1600" dirty="0" err="1"/>
              <a:t>u.date_of_birth</a:t>
            </a:r>
            <a:r>
              <a:rPr lang="en-IN" sz="1600" dirty="0"/>
              <a:t>, </a:t>
            </a:r>
            <a:r>
              <a:rPr lang="en-IN" sz="1600" dirty="0" err="1"/>
              <a:t>a.age</a:t>
            </a:r>
            <a:endParaRPr lang="en-IN" sz="1600" dirty="0"/>
          </a:p>
          <a:p>
            <a:pPr marL="0" indent="0">
              <a:buNone/>
            </a:pPr>
            <a:r>
              <a:rPr lang="en-IN" sz="1600" dirty="0"/>
              <a:t>FROM </a:t>
            </a:r>
            <a:r>
              <a:rPr lang="en-IN" sz="1600" dirty="0" err="1"/>
              <a:t>tbl_Users</a:t>
            </a:r>
            <a:r>
              <a:rPr lang="en-IN" sz="1600" dirty="0"/>
              <a:t> u</a:t>
            </a:r>
          </a:p>
          <a:p>
            <a:pPr marL="0" indent="0">
              <a:buNone/>
            </a:pPr>
            <a:r>
              <a:rPr lang="en-IN" sz="1600" dirty="0"/>
              <a:t>JOIN </a:t>
            </a:r>
            <a:r>
              <a:rPr lang="en-IN" sz="1600" dirty="0" err="1"/>
              <a:t>tbl_User_age</a:t>
            </a:r>
            <a:r>
              <a:rPr lang="en-IN" sz="1600" dirty="0"/>
              <a:t> a ON </a:t>
            </a:r>
            <a:r>
              <a:rPr lang="en-IN" sz="1600" dirty="0" err="1"/>
              <a:t>u.user_id</a:t>
            </a:r>
            <a:r>
              <a:rPr lang="en-IN" sz="1600" dirty="0"/>
              <a:t> = </a:t>
            </a:r>
            <a:r>
              <a:rPr lang="en-IN" sz="1600" dirty="0" err="1"/>
              <a:t>a.user_id</a:t>
            </a:r>
            <a:r>
              <a:rPr lang="en-IN" sz="1600" dirty="0"/>
              <a:t>;</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r>
              <a:rPr lang="en-IN" sz="1600" b="1" dirty="0"/>
              <a:t>Q.13  Query to Get all travel details  for </a:t>
            </a:r>
            <a:r>
              <a:rPr lang="en-IN" sz="1600" b="1" dirty="0" err="1"/>
              <a:t>isha</a:t>
            </a:r>
            <a:r>
              <a:rPr lang="en-IN" sz="1600" b="1" dirty="0"/>
              <a:t> ?</a:t>
            </a:r>
          </a:p>
          <a:p>
            <a:pPr marL="0" indent="0">
              <a:buNone/>
            </a:pPr>
            <a:r>
              <a:rPr lang="en-IN" sz="1600" dirty="0"/>
              <a:t>SELECT </a:t>
            </a:r>
            <a:r>
              <a:rPr lang="en-IN" sz="1600" dirty="0" err="1"/>
              <a:t>u.user_name</a:t>
            </a:r>
            <a:r>
              <a:rPr lang="en-IN" sz="1600" dirty="0"/>
              <a:t>, </a:t>
            </a:r>
            <a:r>
              <a:rPr lang="en-IN" sz="1600" dirty="0" err="1"/>
              <a:t>t.source_location</a:t>
            </a:r>
            <a:r>
              <a:rPr lang="en-IN" sz="1600" dirty="0"/>
              <a:t>, </a:t>
            </a:r>
            <a:r>
              <a:rPr lang="en-IN" sz="1600" dirty="0" err="1"/>
              <a:t>t.destination</a:t>
            </a:r>
            <a:r>
              <a:rPr lang="en-IN" sz="1600" dirty="0"/>
              <a:t>, </a:t>
            </a:r>
            <a:r>
              <a:rPr lang="en-IN" sz="1600" dirty="0" err="1"/>
              <a:t>t.travel_cost</a:t>
            </a:r>
            <a:endParaRPr lang="en-IN" sz="1600" dirty="0"/>
          </a:p>
          <a:p>
            <a:pPr marL="0" indent="0">
              <a:buNone/>
            </a:pPr>
            <a:r>
              <a:rPr lang="en-IN" sz="1600" dirty="0"/>
              <a:t>FROM </a:t>
            </a:r>
            <a:r>
              <a:rPr lang="en-IN" sz="1600" dirty="0" err="1"/>
              <a:t>tbl_Users</a:t>
            </a:r>
            <a:r>
              <a:rPr lang="en-IN" sz="1600" dirty="0"/>
              <a:t> u</a:t>
            </a:r>
          </a:p>
          <a:p>
            <a:pPr marL="0" indent="0">
              <a:buNone/>
            </a:pPr>
            <a:r>
              <a:rPr lang="en-IN" sz="1600" dirty="0"/>
              <a:t>JOIN </a:t>
            </a:r>
            <a:r>
              <a:rPr lang="en-IN" sz="1600" dirty="0" err="1"/>
              <a:t>tbl_Travels</a:t>
            </a:r>
            <a:r>
              <a:rPr lang="en-IN" sz="1600" dirty="0"/>
              <a:t> t ON </a:t>
            </a:r>
            <a:r>
              <a:rPr lang="en-IN" sz="1600" dirty="0" err="1"/>
              <a:t>u.user_id</a:t>
            </a:r>
            <a:r>
              <a:rPr lang="en-IN" sz="1600" dirty="0"/>
              <a:t> = </a:t>
            </a:r>
            <a:r>
              <a:rPr lang="en-IN" sz="1600" dirty="0" err="1"/>
              <a:t>t.user_id</a:t>
            </a:r>
            <a:endParaRPr lang="en-IN" sz="1600" dirty="0"/>
          </a:p>
          <a:p>
            <a:pPr marL="0" indent="0">
              <a:buNone/>
            </a:pPr>
            <a:r>
              <a:rPr lang="en-IN" sz="1600" dirty="0"/>
              <a:t>WHERE </a:t>
            </a:r>
            <a:r>
              <a:rPr lang="en-IN" sz="1600" dirty="0" err="1"/>
              <a:t>u.user_id</a:t>
            </a:r>
            <a:r>
              <a:rPr lang="en-IN" sz="1600" dirty="0"/>
              <a:t> = 1 ;</a:t>
            </a:r>
          </a:p>
          <a:p>
            <a:endParaRPr lang="en-IN" dirty="0"/>
          </a:p>
        </p:txBody>
      </p:sp>
      <p:pic>
        <p:nvPicPr>
          <p:cNvPr id="7" name="Picture 6">
            <a:extLst>
              <a:ext uri="{FF2B5EF4-FFF2-40B4-BE49-F238E27FC236}">
                <a16:creationId xmlns:a16="http://schemas.microsoft.com/office/drawing/2014/main" id="{49BEEE05-4589-1B3A-DF8B-CDBB4935F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714" y="3297115"/>
            <a:ext cx="6380285" cy="3535142"/>
          </a:xfrm>
          <a:prstGeom prst="rect">
            <a:avLst/>
          </a:prstGeom>
        </p:spPr>
      </p:pic>
      <p:pic>
        <p:nvPicPr>
          <p:cNvPr id="9" name="Picture 8">
            <a:extLst>
              <a:ext uri="{FF2B5EF4-FFF2-40B4-BE49-F238E27FC236}">
                <a16:creationId xmlns:a16="http://schemas.microsoft.com/office/drawing/2014/main" id="{F5F7D8A9-6BC1-A677-8710-150DFA16D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714" y="43369"/>
            <a:ext cx="6216162" cy="3253745"/>
          </a:xfrm>
          <a:prstGeom prst="rect">
            <a:avLst/>
          </a:prstGeom>
        </p:spPr>
      </p:pic>
    </p:spTree>
    <p:extLst>
      <p:ext uri="{BB962C8B-B14F-4D97-AF65-F5344CB8AC3E}">
        <p14:creationId xmlns:p14="http://schemas.microsoft.com/office/powerpoint/2010/main" val="19835949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0C03-4514-8778-47B4-11954D5CF528}"/>
              </a:ext>
            </a:extLst>
          </p:cNvPr>
          <p:cNvSpPr>
            <a:spLocks noGrp="1"/>
          </p:cNvSpPr>
          <p:nvPr>
            <p:ph type="title"/>
          </p:nvPr>
        </p:nvSpPr>
        <p:spPr>
          <a:xfrm>
            <a:off x="764931" y="365126"/>
            <a:ext cx="10588869" cy="24154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15D82B6-F306-2724-1F99-C82297C5DC71}"/>
              </a:ext>
            </a:extLst>
          </p:cNvPr>
          <p:cNvSpPr>
            <a:spLocks noGrp="1"/>
          </p:cNvSpPr>
          <p:nvPr>
            <p:ph idx="1"/>
          </p:nvPr>
        </p:nvSpPr>
        <p:spPr>
          <a:xfrm>
            <a:off x="79131" y="703385"/>
            <a:ext cx="12027877" cy="6084277"/>
          </a:xfrm>
        </p:spPr>
        <p:txBody>
          <a:bodyPr>
            <a:normAutofit/>
          </a:bodyPr>
          <a:lstStyle/>
          <a:p>
            <a:pPr marL="0" indent="0">
              <a:buNone/>
            </a:pPr>
            <a:r>
              <a:rPr lang="en-IN" sz="1600" b="1" dirty="0"/>
              <a:t>Q.14 Query to  Find all bookings along with payment status for each booking?</a:t>
            </a:r>
          </a:p>
          <a:p>
            <a:pPr marL="0" indent="0">
              <a:buNone/>
            </a:pPr>
            <a:r>
              <a:rPr lang="en-IN" sz="1600" dirty="0"/>
              <a:t>SELECT </a:t>
            </a:r>
            <a:r>
              <a:rPr lang="en-IN" sz="1600" dirty="0" err="1"/>
              <a:t>b.booking_id</a:t>
            </a:r>
            <a:r>
              <a:rPr lang="en-IN" sz="1600" dirty="0"/>
              <a:t>, </a:t>
            </a:r>
            <a:r>
              <a:rPr lang="en-IN" sz="1600" dirty="0" err="1"/>
              <a:t>b.booking_status</a:t>
            </a:r>
            <a:r>
              <a:rPr lang="en-IN" sz="1600" dirty="0"/>
              <a:t>, </a:t>
            </a:r>
            <a:r>
              <a:rPr lang="en-IN" sz="1600" dirty="0" err="1"/>
              <a:t>p.payment_confirmation</a:t>
            </a:r>
            <a:endParaRPr lang="en-IN" sz="1600" dirty="0"/>
          </a:p>
          <a:p>
            <a:pPr marL="0" indent="0">
              <a:buNone/>
            </a:pPr>
            <a:r>
              <a:rPr lang="en-IN" sz="1600" dirty="0"/>
              <a:t>FROM </a:t>
            </a:r>
            <a:r>
              <a:rPr lang="en-IN" sz="1600" dirty="0" err="1"/>
              <a:t>tbl_Bookings</a:t>
            </a:r>
            <a:r>
              <a:rPr lang="en-IN" sz="1600" dirty="0"/>
              <a:t> b</a:t>
            </a:r>
          </a:p>
          <a:p>
            <a:pPr marL="0" indent="0">
              <a:buNone/>
            </a:pPr>
            <a:r>
              <a:rPr lang="en-IN" sz="1600" dirty="0"/>
              <a:t>JOIN </a:t>
            </a:r>
            <a:r>
              <a:rPr lang="en-IN" sz="1600" dirty="0" err="1"/>
              <a:t>tbl_Payments</a:t>
            </a:r>
            <a:r>
              <a:rPr lang="en-IN" sz="1600" dirty="0"/>
              <a:t> p ON </a:t>
            </a:r>
            <a:r>
              <a:rPr lang="en-IN" sz="1600" dirty="0" err="1"/>
              <a:t>b.user_id</a:t>
            </a:r>
            <a:r>
              <a:rPr lang="en-IN" sz="1600" dirty="0"/>
              <a:t> = </a:t>
            </a:r>
            <a:r>
              <a:rPr lang="en-IN" sz="1600" dirty="0" err="1"/>
              <a:t>p.user_id</a:t>
            </a:r>
            <a:r>
              <a:rPr lang="en-IN" sz="1600" dirty="0"/>
              <a:t> </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endParaRPr lang="en-IN" dirty="0"/>
          </a:p>
        </p:txBody>
      </p:sp>
      <p:pic>
        <p:nvPicPr>
          <p:cNvPr id="5" name="Picture 4">
            <a:extLst>
              <a:ext uri="{FF2B5EF4-FFF2-40B4-BE49-F238E27FC236}">
                <a16:creationId xmlns:a16="http://schemas.microsoft.com/office/drawing/2014/main" id="{6EAC0A7F-4149-1110-49E2-31C7FF53D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984737"/>
            <a:ext cx="5934808" cy="3464171"/>
          </a:xfrm>
          <a:prstGeom prst="rect">
            <a:avLst/>
          </a:prstGeom>
        </p:spPr>
      </p:pic>
    </p:spTree>
    <p:extLst>
      <p:ext uri="{BB962C8B-B14F-4D97-AF65-F5344CB8AC3E}">
        <p14:creationId xmlns:p14="http://schemas.microsoft.com/office/powerpoint/2010/main" val="10821143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DDE9-A5E0-3EB5-9F30-ED49C032E8CD}"/>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A14AC32A-FE60-0A01-BF75-06D16642CF54}"/>
              </a:ext>
            </a:extLst>
          </p:cNvPr>
          <p:cNvSpPr>
            <a:spLocks noGrp="1"/>
          </p:cNvSpPr>
          <p:nvPr>
            <p:ph idx="1"/>
          </p:nvPr>
        </p:nvSpPr>
        <p:spPr/>
        <p:txBody>
          <a:bodyPr/>
          <a:lstStyle/>
          <a:p>
            <a:r>
              <a:rPr lang="en-US" dirty="0"/>
              <a:t>In conclusion, our Travel Management System efficiently streamlines travel planning by integrating essential entities like user, travel, train, bus, cabs, flights, payment, booking, and reviews. This system enables users to easily book various modes of transport, make secure payments, and provide feedback on their experience. It enhances user convenience by centralizing travel options, ensuring smooth coordination between different services. The review feature allows users to make informed choices based on others’ experiences, adding value and trust. Overall, this project simplifies travel arrangements, making it easier, faster, and more enjoyable for travelers.</a:t>
            </a:r>
            <a:endParaRPr lang="en-IN" dirty="0"/>
          </a:p>
        </p:txBody>
      </p:sp>
    </p:spTree>
    <p:extLst>
      <p:ext uri="{BB962C8B-B14F-4D97-AF65-F5344CB8AC3E}">
        <p14:creationId xmlns:p14="http://schemas.microsoft.com/office/powerpoint/2010/main" val="1113821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DD8C-ED60-71C6-2024-940572F42B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8A294C-851F-3853-78F4-1AD541A93B3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976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5CAB-D98E-0321-1275-F5992ABA91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CBF1CF-5C1C-9565-8EAC-27600B36142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4365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03C7-4A12-74E2-E133-5BF3EF230F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3EB9B4-9687-8717-62D9-BCCCB1355F0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87285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80D7-1445-80DB-D03F-28E2F49991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48C81E-50BC-019F-792E-5DE4650C025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6170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E90E-6F9F-4C8C-71E0-883E22CD6D00}"/>
              </a:ext>
            </a:extLst>
          </p:cNvPr>
          <p:cNvSpPr>
            <a:spLocks noGrp="1"/>
          </p:cNvSpPr>
          <p:nvPr>
            <p:ph type="title"/>
          </p:nvPr>
        </p:nvSpPr>
        <p:spPr/>
        <p:txBody>
          <a:bodyPr/>
          <a:lstStyle/>
          <a:p>
            <a:r>
              <a:rPr lang="en-IN" u="sng" dirty="0"/>
              <a:t>Introduction:</a:t>
            </a:r>
          </a:p>
        </p:txBody>
      </p:sp>
      <p:sp>
        <p:nvSpPr>
          <p:cNvPr id="3" name="Content Placeholder 2">
            <a:extLst>
              <a:ext uri="{FF2B5EF4-FFF2-40B4-BE49-F238E27FC236}">
                <a16:creationId xmlns:a16="http://schemas.microsoft.com/office/drawing/2014/main" id="{6F355C1A-9F40-A1C8-8487-71767F8A1713}"/>
              </a:ext>
            </a:extLst>
          </p:cNvPr>
          <p:cNvSpPr>
            <a:spLocks noGrp="1"/>
          </p:cNvSpPr>
          <p:nvPr>
            <p:ph idx="1"/>
          </p:nvPr>
        </p:nvSpPr>
        <p:spPr/>
        <p:txBody>
          <a:bodyPr/>
          <a:lstStyle/>
          <a:p>
            <a:r>
              <a:rPr lang="en-US" dirty="0"/>
              <a:t>The Travel Management System (TMS) is meant to make planning and managing travel easier. In today’s busy world, keeping track of travel information is important for both travelers and travel agencies. A good TMS can help operations run smoothly, enhance the user experience, and provide helpful insights, making it an important tool in the travel industry.</a:t>
            </a:r>
            <a:endParaRPr lang="en-IN" dirty="0"/>
          </a:p>
        </p:txBody>
      </p:sp>
    </p:spTree>
    <p:extLst>
      <p:ext uri="{BB962C8B-B14F-4D97-AF65-F5344CB8AC3E}">
        <p14:creationId xmlns:p14="http://schemas.microsoft.com/office/powerpoint/2010/main" val="37780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C911-FB5C-C24F-11EF-E4BEE6C991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FA3229-0D4A-9948-238E-F94D07D5131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3693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2D2B-01CE-240D-F0CF-5B3481051B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9405B2-C1C1-0064-00C1-74A5C325125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23491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ED54-4C30-7E85-FC2F-817A6D010B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90BA2F-076B-B163-2FB9-342A9C70727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1627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0DAB-1871-679E-393A-F1450FCEA2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CC58F9-2F90-8B62-8E97-8FEDDF6E048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0361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B6A8-67BF-0B6C-EDC9-426144E116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0C2599-DA4F-EB32-752A-E0614339415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6711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DF7A-D9F0-CCC3-45FB-EC939F7CB3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FB1E4D-D07A-4CE9-A05A-6EB630B0D34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48021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725-39E3-9F12-066F-CA97A4FC5B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60B442-6610-D2CD-C3C9-8DA5549B8C4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34480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BFE-0285-FCE7-F023-12C8756410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5012EF-366B-799E-6986-9C704F48EB5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3586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FB1B-0971-2D88-3C52-0BAB0C1DDC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B98208-0093-658D-7A18-329A7263830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77676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7653-6415-EF4F-BE21-BA52EE7593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B0ED66-9753-566D-74F7-3B7E9CDE17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1034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E1C6-8F9B-03E4-F61B-C9ABFE1F2083}"/>
              </a:ext>
            </a:extLst>
          </p:cNvPr>
          <p:cNvSpPr>
            <a:spLocks noGrp="1"/>
          </p:cNvSpPr>
          <p:nvPr>
            <p:ph type="title"/>
          </p:nvPr>
        </p:nvSpPr>
        <p:spPr/>
        <p:txBody>
          <a:bodyPr/>
          <a:lstStyle/>
          <a:p>
            <a:r>
              <a:rPr lang="en-IN" u="sng" dirty="0"/>
              <a:t>Project Overview:</a:t>
            </a:r>
          </a:p>
        </p:txBody>
      </p:sp>
      <p:sp>
        <p:nvSpPr>
          <p:cNvPr id="3" name="Content Placeholder 2">
            <a:extLst>
              <a:ext uri="{FF2B5EF4-FFF2-40B4-BE49-F238E27FC236}">
                <a16:creationId xmlns:a16="http://schemas.microsoft.com/office/drawing/2014/main" id="{1F1B67E3-1372-2005-36FE-29E5D5324C18}"/>
              </a:ext>
            </a:extLst>
          </p:cNvPr>
          <p:cNvSpPr>
            <a:spLocks noGrp="1"/>
          </p:cNvSpPr>
          <p:nvPr>
            <p:ph idx="1"/>
          </p:nvPr>
        </p:nvSpPr>
        <p:spPr/>
        <p:txBody>
          <a:bodyPr>
            <a:normAutofit fontScale="92500" lnSpcReduction="10000"/>
          </a:bodyPr>
          <a:lstStyle/>
          <a:p>
            <a:r>
              <a:rPr lang="en-US" dirty="0"/>
              <a:t>The TMS aims to offer a complete solution for handling user bookings, travel plans, and preferences. The Key Entities are:</a:t>
            </a:r>
          </a:p>
          <a:p>
            <a:r>
              <a:rPr lang="en-US" dirty="0"/>
              <a:t>Users : Individuals who book travel services.</a:t>
            </a:r>
          </a:p>
          <a:p>
            <a:r>
              <a:rPr lang="en-US" dirty="0"/>
              <a:t>Travel Detail: It includes travel id, travel type, source and destination location.</a:t>
            </a:r>
          </a:p>
          <a:p>
            <a:r>
              <a:rPr lang="en-US" dirty="0"/>
              <a:t>Transport Type: It includes the kind of transportation that user wants to prefer like Flight, Train, Bus or Cab.</a:t>
            </a:r>
          </a:p>
          <a:p>
            <a:r>
              <a:rPr lang="en-US" dirty="0"/>
              <a:t>Payment: Details of the payment method used for bookings.</a:t>
            </a:r>
          </a:p>
          <a:p>
            <a:r>
              <a:rPr lang="en-US" dirty="0"/>
              <a:t>Booking: Records of user reservations.</a:t>
            </a:r>
          </a:p>
          <a:p>
            <a:r>
              <a:rPr lang="en-US" dirty="0"/>
              <a:t>Review: Feedback and ratings provided by users about their travel experiences.</a:t>
            </a:r>
          </a:p>
        </p:txBody>
      </p:sp>
      <p:sp>
        <p:nvSpPr>
          <p:cNvPr id="4" name="Rectangle 1">
            <a:extLst>
              <a:ext uri="{FF2B5EF4-FFF2-40B4-BE49-F238E27FC236}">
                <a16:creationId xmlns:a16="http://schemas.microsoft.com/office/drawing/2014/main" id="{7A49D224-B814-35E7-A338-0F3021046826}"/>
              </a:ext>
            </a:extLst>
          </p:cNvPr>
          <p:cNvSpPr>
            <a:spLocks noChangeArrowheads="1"/>
          </p:cNvSpPr>
          <p:nvPr/>
        </p:nvSpPr>
        <p:spPr bwMode="auto">
          <a:xfrm>
            <a:off x="0" y="-32316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680D43B-42CC-18F5-D8A4-19E3FEC28962}"/>
              </a:ext>
            </a:extLst>
          </p:cNvPr>
          <p:cNvSpPr>
            <a:spLocks noChangeArrowheads="1"/>
          </p:cNvSpPr>
          <p:nvPr/>
        </p:nvSpPr>
        <p:spPr bwMode="auto">
          <a:xfrm flipH="1">
            <a:off x="360727" y="2042029"/>
            <a:ext cx="62917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43AABF2-861E-79DA-52C3-787ED5C8566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779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FA06-2371-19DD-A5C9-7BA0572CB3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A9DF65-E538-CF0E-1537-FDACFA9264D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1723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B1C5-EE0E-8171-AF7B-7F0E3581B0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132978-D27D-4A44-AF81-BD57F77F952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67969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76C2-8D59-7953-54EA-EC63B4AB96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AA1AE5-7FD9-803C-1CD5-1D3139FD773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32699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F983-A0BC-E97B-1AB1-80843B237C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179198-3973-DEB6-253A-2A2914E7176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16084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F9AB-D244-F3E7-747F-40BDA6BBE9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64E70C-1593-3572-0918-E273734FDE5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27337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5E98-9591-8024-A7AF-FB15CC7392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44ACF9-E259-6A86-3841-BD53E0B31E9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47534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5554-75A9-6489-94F4-A9BEAF6E8E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C7106D-09F9-5F80-5F1F-7C437C90AE9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18552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3751-C4CC-0C56-C8D1-9A080609C6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39FF56-B864-231A-5BE6-9825C212C4B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34265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B4CD-DB1B-53A1-D4A7-2E193CEB9D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6367AE-82F0-EA7C-A61C-1F99CE416D0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9416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62E6-13A5-9750-0D56-C2D80B8D21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CE8342-A8A1-7B00-60FE-04FFC81D795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8015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E47F-5C59-790A-5534-64F62FA025AB}"/>
              </a:ext>
            </a:extLst>
          </p:cNvPr>
          <p:cNvSpPr>
            <a:spLocks noGrp="1"/>
          </p:cNvSpPr>
          <p:nvPr>
            <p:ph type="title"/>
          </p:nvPr>
        </p:nvSpPr>
        <p:spPr/>
        <p:txBody>
          <a:bodyPr/>
          <a:lstStyle/>
          <a:p>
            <a:r>
              <a:rPr lang="en-IN" u="sng" dirty="0"/>
              <a:t>Project Objectives:</a:t>
            </a:r>
          </a:p>
        </p:txBody>
      </p:sp>
      <p:sp>
        <p:nvSpPr>
          <p:cNvPr id="4" name="Rectangle 1">
            <a:extLst>
              <a:ext uri="{FF2B5EF4-FFF2-40B4-BE49-F238E27FC236}">
                <a16:creationId xmlns:a16="http://schemas.microsoft.com/office/drawing/2014/main" id="{5548918B-1CC6-58C0-D31A-2B78D4E5AB22}"/>
              </a:ext>
            </a:extLst>
          </p:cNvPr>
          <p:cNvSpPr>
            <a:spLocks noGrp="1" noChangeArrowheads="1"/>
          </p:cNvSpPr>
          <p:nvPr>
            <p:ph idx="1"/>
          </p:nvPr>
        </p:nvSpPr>
        <p:spPr bwMode="auto">
          <a:xfrm>
            <a:off x="92280" y="1679437"/>
            <a:ext cx="1166166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User-Friendly Interface</a:t>
            </a:r>
            <a:r>
              <a:rPr kumimoji="0" lang="en-US" altLang="en-US" sz="1800" b="0" i="0" u="none" strike="noStrike" cap="none" normalizeH="0" baseline="0" dirty="0">
                <a:ln>
                  <a:noFill/>
                </a:ln>
                <a:solidFill>
                  <a:schemeClr val="tx1"/>
                </a:solidFill>
                <a:effectLst/>
                <a:latin typeface="Arial" panose="020B0604020202020204" pitchFamily="34" charset="0"/>
              </a:rPr>
              <a:t>: Develop an intuitive platform for easy booking and travel management.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dirty="0"/>
              <a:t>Diverse Transport Options: Support various modes of transportation, such as flights, trains, cabs and buses.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Secure Payment Processing: Ensure safe and convenient payment methods for users.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Accurate Booking Records: Maintain reliable records of user reservations for easy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User Feedback System: Implement a review feature to gather ratings and feedback on travel experiences.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6918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CAC2-EA70-B23E-869B-0E964496D8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37FC26-1C8C-975E-54A6-73D15FB1713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90541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6B17-5E39-80E1-63D4-3E6B0714E7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3DBD92-387D-C09E-B3CD-12397EE7374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6358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81A9-B82E-01A8-393A-63050D08C9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039B84-FB93-0D94-DFED-99952AF73E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00343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ACA9-5FA9-8B0C-0506-542495AEF3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1D00A6-05BA-2C10-7932-551BAB077BC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62449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21D0-3FD4-C09F-A888-DE0E681A26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B74FE6-113B-9B22-87EC-33A5861B9A0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01962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9FE9-4E18-CC7A-1FE4-73AACEA82A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6E98A9-1901-CE20-250E-7D4759EEEF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29607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9F14-A8BD-849A-CB1A-C33D65A897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55D660-0944-325F-566E-9235C1C2327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13173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E001-040D-B36D-362B-E85C3A941D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545042-673B-A965-F414-D21E49E24F6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70642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3656-3D36-20B4-87C1-33742EE93A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FBD526-29A4-1518-869B-9254DC26905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26219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626-B75B-5079-5479-5F9640F4D3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480EAF-6D04-3C0F-A3E2-4D17F1FFFFF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3536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CD01-4517-3EAA-041F-8D7D6654CB59}"/>
              </a:ext>
            </a:extLst>
          </p:cNvPr>
          <p:cNvSpPr>
            <a:spLocks noGrp="1"/>
          </p:cNvSpPr>
          <p:nvPr>
            <p:ph type="title"/>
          </p:nvPr>
        </p:nvSpPr>
        <p:spPr/>
        <p:txBody>
          <a:bodyPr/>
          <a:lstStyle/>
          <a:p>
            <a:r>
              <a:rPr lang="en-IN" u="sng" dirty="0"/>
              <a:t>Problem Statement: </a:t>
            </a:r>
          </a:p>
        </p:txBody>
      </p:sp>
      <p:sp>
        <p:nvSpPr>
          <p:cNvPr id="3" name="Content Placeholder 2">
            <a:extLst>
              <a:ext uri="{FF2B5EF4-FFF2-40B4-BE49-F238E27FC236}">
                <a16:creationId xmlns:a16="http://schemas.microsoft.com/office/drawing/2014/main" id="{AC8A64D6-39E8-AB7F-767A-198AB1FF282E}"/>
              </a:ext>
            </a:extLst>
          </p:cNvPr>
          <p:cNvSpPr>
            <a:spLocks noGrp="1"/>
          </p:cNvSpPr>
          <p:nvPr>
            <p:ph idx="1"/>
          </p:nvPr>
        </p:nvSpPr>
        <p:spPr/>
        <p:txBody>
          <a:bodyPr/>
          <a:lstStyle/>
          <a:p>
            <a:r>
              <a:rPr lang="en-US" dirty="0"/>
              <a:t>The current travel management processes are often disjointed, causing problems and inefficiencies. Travelers struggle with managing bookings, travel plans, and personal preferences, resulting in time-consuming operations and lead to mistakes.</a:t>
            </a:r>
            <a:endParaRPr lang="en-IN" dirty="0"/>
          </a:p>
        </p:txBody>
      </p:sp>
    </p:spTree>
    <p:extLst>
      <p:ext uri="{BB962C8B-B14F-4D97-AF65-F5344CB8AC3E}">
        <p14:creationId xmlns:p14="http://schemas.microsoft.com/office/powerpoint/2010/main" val="15815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479C-D31A-EECF-4814-6C014E5AEE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107DC8-BA1F-EB34-6FD6-C09D374D82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70577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2A1F-F9CD-E0F6-4C3B-C7459C9533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67601F-9B0E-0B2F-0E83-9112218C781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73024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EA39-97B1-6690-CB8B-C980C5BA5F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AC2EF7-1ED7-BE39-BC74-5AC8653F197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20659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6AC6-76DA-0941-F5A2-84B81A8BD4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676D7B-62F7-6E7F-387F-03A738E431F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94043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5AC6-2FEE-355E-4F59-47C28BC947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D8ADA5-CC3C-F6F4-5A01-53227DCD20E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9593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E540-EA8B-827F-FC31-975FD4E5B3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1326B-F7EE-CBC3-351E-1DD7CBFA901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73629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ADE9-BEFE-B43C-15BF-62DBF1BF0E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A6F6CE-9A1B-9558-F233-C7241E2304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03072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EC43-D044-8B94-7C1C-1ECFDD8012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132E74-5A98-AA73-9422-9309556EB20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4346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B901-D495-7974-0EBD-7E1D5E33FD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571703-7934-5642-DEE6-0481E359556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44575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A7D7-6F53-436E-9EE3-8D1B2FE5D5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F92201-EA68-90A2-5657-4A0BBD0BCFA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113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F97C-C0B1-37EC-9E26-4F1A7FF7C624}"/>
              </a:ext>
            </a:extLst>
          </p:cNvPr>
          <p:cNvSpPr>
            <a:spLocks noGrp="1"/>
          </p:cNvSpPr>
          <p:nvPr>
            <p:ph type="title"/>
          </p:nvPr>
        </p:nvSpPr>
        <p:spPr/>
        <p:txBody>
          <a:bodyPr/>
          <a:lstStyle/>
          <a:p>
            <a:r>
              <a:rPr lang="en-IN" u="sng" dirty="0"/>
              <a:t>Requirement Gathering:</a:t>
            </a:r>
          </a:p>
        </p:txBody>
      </p:sp>
      <p:sp>
        <p:nvSpPr>
          <p:cNvPr id="3" name="Content Placeholder 2">
            <a:extLst>
              <a:ext uri="{FF2B5EF4-FFF2-40B4-BE49-F238E27FC236}">
                <a16:creationId xmlns:a16="http://schemas.microsoft.com/office/drawing/2014/main" id="{CCA1D8C7-4133-FF16-1E28-1E8834FF6413}"/>
              </a:ext>
            </a:extLst>
          </p:cNvPr>
          <p:cNvSpPr>
            <a:spLocks noGrp="1"/>
          </p:cNvSpPr>
          <p:nvPr>
            <p:ph idx="1"/>
          </p:nvPr>
        </p:nvSpPr>
        <p:spPr>
          <a:xfrm>
            <a:off x="386080" y="1825625"/>
            <a:ext cx="10967720" cy="4667250"/>
          </a:xfrm>
        </p:spPr>
        <p:txBody>
          <a:bodyPr>
            <a:normAutofit fontScale="70000" lnSpcReduction="20000"/>
          </a:bodyPr>
          <a:lstStyle/>
          <a:p>
            <a:pPr marL="0" indent="0">
              <a:buNone/>
            </a:pPr>
            <a:r>
              <a:rPr lang="en-US" sz="2900" dirty="0"/>
              <a:t> </a:t>
            </a:r>
            <a:r>
              <a:rPr lang="en-US" sz="3600" b="1" dirty="0"/>
              <a:t>Interviews and Surveys</a:t>
            </a:r>
            <a:r>
              <a:rPr lang="en-US" sz="2900" b="1" dirty="0"/>
              <a:t>:</a:t>
            </a:r>
          </a:p>
          <a:p>
            <a:pPr marL="0" indent="0">
              <a:buNone/>
            </a:pPr>
            <a:r>
              <a:rPr lang="en-US" sz="2900" dirty="0"/>
              <a:t>Key Findings:</a:t>
            </a:r>
          </a:p>
          <a:p>
            <a:pPr marL="742950" lvl="1" indent="-285750">
              <a:buFont typeface="Arial" panose="020B0604020202020204" pitchFamily="34" charset="0"/>
              <a:buChar char="•"/>
            </a:pPr>
            <a:r>
              <a:rPr lang="en-US" sz="2900" dirty="0"/>
              <a:t>Difficulty in tracking bookings across multiple platforms.</a:t>
            </a:r>
          </a:p>
          <a:p>
            <a:pPr marL="742950" lvl="1" indent="-285750">
              <a:buFont typeface="Arial" panose="020B0604020202020204" pitchFamily="34" charset="0"/>
              <a:buChar char="•"/>
            </a:pPr>
            <a:r>
              <a:rPr lang="en-US" sz="2900" dirty="0"/>
              <a:t>Need for a centralized database for customer information and preferences.</a:t>
            </a:r>
          </a:p>
          <a:p>
            <a:pPr marL="0" indent="0">
              <a:buNone/>
            </a:pPr>
            <a:endParaRPr lang="en-US" b="1" dirty="0"/>
          </a:p>
          <a:p>
            <a:pPr marL="0" indent="0">
              <a:buNone/>
            </a:pPr>
            <a:r>
              <a:rPr lang="en-US" sz="3600" b="1" dirty="0"/>
              <a:t>Website Exploration:</a:t>
            </a:r>
          </a:p>
          <a:p>
            <a:r>
              <a:rPr lang="en-US" sz="2900" dirty="0"/>
              <a:t>Objective:</a:t>
            </a:r>
            <a:r>
              <a:rPr lang="en-IN" sz="2900" dirty="0"/>
              <a:t> </a:t>
            </a:r>
            <a:r>
              <a:rPr lang="en-IN" sz="2900" dirty="0" err="1"/>
              <a:t>Analyze</a:t>
            </a:r>
            <a:r>
              <a:rPr lang="en-IN" sz="2900" dirty="0"/>
              <a:t> existing travel management platforms.</a:t>
            </a:r>
            <a:endParaRPr lang="en-US" sz="2900" dirty="0"/>
          </a:p>
          <a:p>
            <a:r>
              <a:rPr lang="en-US" sz="2900" dirty="0"/>
              <a:t>Websites Explored:</a:t>
            </a:r>
            <a:r>
              <a:rPr lang="en-IN" sz="2900" dirty="0"/>
              <a:t> </a:t>
            </a:r>
            <a:r>
              <a:rPr lang="en-IN" sz="2900" dirty="0" err="1"/>
              <a:t>etravelsmart</a:t>
            </a:r>
            <a:r>
              <a:rPr lang="en-IN" sz="2900" dirty="0"/>
              <a:t> , </a:t>
            </a:r>
            <a:r>
              <a:rPr lang="en-IN" sz="2900" dirty="0" err="1"/>
              <a:t>Omio</a:t>
            </a:r>
            <a:r>
              <a:rPr lang="en-IN" sz="2900" dirty="0"/>
              <a:t>, Booking.com.</a:t>
            </a:r>
            <a:endParaRPr lang="en-US" sz="2900" dirty="0"/>
          </a:p>
          <a:p>
            <a:r>
              <a:rPr lang="en-US" sz="2900" b="1" dirty="0"/>
              <a:t>Observations:  </a:t>
            </a:r>
          </a:p>
          <a:p>
            <a:r>
              <a:rPr lang="en-IN" sz="2900" dirty="0"/>
              <a:t>User-friendly interfaces. </a:t>
            </a:r>
          </a:p>
          <a:p>
            <a:r>
              <a:rPr lang="en-IN" sz="2900" dirty="0"/>
              <a:t>Diverse Transport Options.</a:t>
            </a:r>
          </a:p>
          <a:p>
            <a:r>
              <a:rPr lang="en-US" sz="2900" dirty="0"/>
              <a:t>Detailed search options for destinations and travel packages.  </a:t>
            </a:r>
          </a:p>
          <a:p>
            <a:r>
              <a:rPr lang="en-US" sz="2900" dirty="0"/>
              <a:t>Inclusion of user reviews and ratings.</a:t>
            </a:r>
            <a:endParaRPr lang="en-IN" sz="2900" dirty="0"/>
          </a:p>
        </p:txBody>
      </p:sp>
    </p:spTree>
    <p:extLst>
      <p:ext uri="{BB962C8B-B14F-4D97-AF65-F5344CB8AC3E}">
        <p14:creationId xmlns:p14="http://schemas.microsoft.com/office/powerpoint/2010/main" val="165237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B81D-3973-669A-BECB-678235BEDE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ECDDD5-2A25-A30E-C0FA-786B9663C24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95345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AC7F-FB33-CF62-2653-E1BE6C7DB2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7C67BA-4F36-0572-B317-75F9A6C8E17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75376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B316-A647-3FFD-D648-609896F1F5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627C8E-F9C4-6DFE-14C9-EFCFD68F95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36823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529B-F7BC-1FF8-E594-AFF3EEE8CC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0DDD55-9D7E-EDFC-3767-FB4EA9AA63E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0428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A21A-BD73-1F8A-9A74-C805D8C016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88A855-4BA3-FAD3-4983-C365ED17114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02035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53DC-5387-846A-0077-6AEE64E6CC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E4EC00-7FA9-D8E0-03D7-06A9A46EF2E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17112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8835-3FCB-82D1-9417-93E60463EC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C92069-312A-60AE-6436-2E5E522177B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69095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C8B3-2729-F4E5-DCCE-6ACE770D7C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2DABD2-9E25-8419-2D66-F0A6FB4B3A5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14946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EAAF-4B00-EB26-1AA5-A5EFBDB8C4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48887D-E371-FE1D-D2B6-CE999FC1557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76632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F0ED-6FB0-F5E0-2BD5-85AB8AEDE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0CAEAB-249D-1612-EC6F-E7FD57E4A8E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3522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311E-37C4-2B89-B95A-DE1A1A5343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FD2AC6-F080-20C4-A077-67DCED4F03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95525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420A-4FD3-9D42-A05D-2C72B2BE03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32A12B-1F97-89AC-E449-E419A0BCF4B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31379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56B5-A47C-C613-5F4B-4E5968F0E5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F1ABC4-A458-59C5-CCC4-DC51E7DC591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61193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B7D9-F79B-C3C0-CD2D-18D13EC490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ABE475-761B-A294-34DA-91D266AEF78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5253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AE6F-32DF-8AB3-A909-6F948F5F12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77FDB2-64F9-AE47-CE70-3329C2AAE58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11988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5EC0-11D4-5FD5-CD76-EF82413623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405BCB-C966-5647-9774-73EECA3AA3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26383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1778-2B0C-8CA1-49C1-0C60CCDD05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4356AB-AF67-3A9E-14BE-D4A0870C739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65206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982-7BA4-6B0C-349F-B7C6821AB4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5BE4CC-2511-9A26-321E-D9C2DC5A50C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07399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EB00-9DB3-3EBC-AF97-AA69B6F54D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E662D0-8372-63AF-D2B2-A5D53CF16CE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12008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1CF3-0CF7-A78B-74D1-8D9C332560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0C1C05-7692-891A-1FCF-3D87E5F19F7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1671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58C0-540E-E4B5-03B8-379FEFAD98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62193-A92C-3846-F4D9-0775324AE97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6310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C14A-AE82-DF1B-9947-17EC488579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50B986-3BC2-E9D0-7D92-06A6262B625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31277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BF25-6965-492F-120F-2ADB191625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AA6001-7201-4A4F-5536-5D8AA14602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39826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C581-EFEF-089C-8EB0-CA5CAF17FC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18129D-F497-F887-3A5A-89C97A5168C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43921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E85E-3766-88CE-483F-ECC8A09ABA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50FDEF-59F8-840E-F8F0-899D443D7F0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73725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652E-12D5-AF7E-1E34-91309A2145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68CBBF-C8F9-55CC-3BF7-943643F2A1E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583237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6B54-2976-6FA9-9F04-B4F328999C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D482EB-4C66-57FB-B8AC-55FC433C5BE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24631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DE4F-A0D9-1B43-887B-54D249B07D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2DDEA6-5484-FBD1-3F6C-22CB048D5C8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102916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158E-3AB4-471A-0A49-B775BCC78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A487D3-17EF-CECE-0D42-FF57D97318D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51549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772F-DD59-F4B6-6127-C2753FB95B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F7E6BF-1B42-1194-3B03-0499311F5E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69390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1D30-6458-4D46-C61D-8F3579E755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BB1005-0205-F8ED-DC11-53874A8C765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920552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2EF2-CE54-67C7-4809-3204C63F5D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ECBD76-FF22-1797-D512-AE150F759CF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65233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4158</Words>
  <Application>Microsoft Office PowerPoint</Application>
  <PresentationFormat>Widescreen</PresentationFormat>
  <Paragraphs>502</Paragraphs>
  <Slides>253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253</vt:i4>
      </vt:variant>
    </vt:vector>
  </HeadingPairs>
  <TitlesOfParts>
    <vt:vector size="260" baseType="lpstr">
      <vt:lpstr>Arial</vt:lpstr>
      <vt:lpstr>Arial Unicode MS</vt:lpstr>
      <vt:lpstr>Calibri</vt:lpstr>
      <vt:lpstr>Calibri Light</vt:lpstr>
      <vt:lpstr>Symbol</vt:lpstr>
      <vt:lpstr>Times New Roman</vt:lpstr>
      <vt:lpstr>Office Theme</vt:lpstr>
      <vt:lpstr>TRAVEL MANAGEMENT SYSTEM</vt:lpstr>
      <vt:lpstr>Table of Content</vt:lpstr>
      <vt:lpstr>Introduction:</vt:lpstr>
      <vt:lpstr>Project Overview:</vt:lpstr>
      <vt:lpstr>Project Objectives:</vt:lpstr>
      <vt:lpstr>Problem Statement: </vt:lpstr>
      <vt:lpstr>Requirement Gathering: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 Diagram:</vt:lpstr>
      <vt:lpstr>Database Design</vt:lpstr>
      <vt:lpstr>Table Description</vt:lpstr>
      <vt:lpstr>Table Travel(tbl_travel)</vt:lpstr>
      <vt:lpstr>Table Flight(tbl_flight)</vt:lpstr>
      <vt:lpstr>Table Train (tbl_train)</vt:lpstr>
      <vt:lpstr>Table Bus(tbl_bus)</vt:lpstr>
      <vt:lpstr>Table Cab(tbl_cab)</vt:lpstr>
      <vt:lpstr>Table Payment(tbl_payment)</vt:lpstr>
      <vt:lpstr>Table Booking(tbl_booking)</vt:lpstr>
      <vt:lpstr>Table Review (tbl_review)</vt:lpstr>
      <vt:lpstr>Normalization</vt:lpstr>
      <vt:lpstr> </vt:lpstr>
      <vt:lpstr>Normalisation of table bus</vt:lpstr>
      <vt:lpstr>Normalization of table flight </vt:lpstr>
      <vt:lpstr>Normalization of  table train </vt:lpstr>
      <vt:lpstr>Normalization of cab</vt:lpstr>
      <vt:lpstr>Insert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Queries:</vt:lpstr>
      <vt:lpstr>Queries</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Sheetal Sambyal</dc:creator>
  <cp:lastModifiedBy>Sheetal Sambyal</cp:lastModifiedBy>
  <cp:revision>14</cp:revision>
  <dcterms:created xsi:type="dcterms:W3CDTF">2024-10-26T18:42:12Z</dcterms:created>
  <dcterms:modified xsi:type="dcterms:W3CDTF">2024-11-09T04:36:49Z</dcterms:modified>
</cp:coreProperties>
</file>